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3" r:id="rId10"/>
    <p:sldId id="274" r:id="rId11"/>
    <p:sldId id="275" r:id="rId12"/>
    <p:sldId id="280" r:id="rId13"/>
    <p:sldId id="276" r:id="rId14"/>
    <p:sldId id="277" r:id="rId15"/>
    <p:sldId id="278" r:id="rId16"/>
    <p:sldId id="279" r:id="rId17"/>
    <p:sldId id="272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4F8B22-424E-458C-8D39-443B697134C8}" v="32" dt="2021-08-31T15:11:42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5807" autoAdjust="0"/>
  </p:normalViewPr>
  <p:slideViewPr>
    <p:cSldViewPr snapToGrid="0" showGuides="1">
      <p:cViewPr varScale="1">
        <p:scale>
          <a:sx n="127" d="100"/>
          <a:sy n="127" d="100"/>
        </p:scale>
        <p:origin x="256" y="184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C32E2-1074-1945-A5DA-F40168E0CC19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04C63B-311A-374E-BBB8-E0E86E5F42E2}">
      <dgm:prSet phldrT="[Text]"/>
      <dgm:spPr/>
      <dgm:t>
        <a:bodyPr/>
        <a:lstStyle/>
        <a:p>
          <a:r>
            <a:rPr lang="en-US" dirty="0"/>
            <a:t>Raw Data</a:t>
          </a:r>
        </a:p>
      </dgm:t>
    </dgm:pt>
    <dgm:pt modelId="{7B810884-3C10-F047-B043-22107FDC87B0}" type="parTrans" cxnId="{D7EF0DD4-5421-F246-AC26-818097C507B0}">
      <dgm:prSet/>
      <dgm:spPr/>
      <dgm:t>
        <a:bodyPr/>
        <a:lstStyle/>
        <a:p>
          <a:endParaRPr lang="en-US"/>
        </a:p>
      </dgm:t>
    </dgm:pt>
    <dgm:pt modelId="{4A06DF7A-0ABD-D54B-8F53-5DE318438AFF}" type="sibTrans" cxnId="{D7EF0DD4-5421-F246-AC26-818097C507B0}">
      <dgm:prSet/>
      <dgm:spPr/>
      <dgm:t>
        <a:bodyPr/>
        <a:lstStyle/>
        <a:p>
          <a:endParaRPr lang="en-US"/>
        </a:p>
      </dgm:t>
    </dgm:pt>
    <dgm:pt modelId="{AF40BC01-0324-7848-8763-86042939CCDD}">
      <dgm:prSet phldrT="[Text]"/>
      <dgm:spPr/>
      <dgm:t>
        <a:bodyPr/>
        <a:lstStyle/>
        <a:p>
          <a:r>
            <a:rPr lang="en-US" dirty="0"/>
            <a:t>Source</a:t>
          </a:r>
        </a:p>
      </dgm:t>
    </dgm:pt>
    <dgm:pt modelId="{3A3B8704-7AFC-C349-977A-1A3B0780E44C}" type="parTrans" cxnId="{92F9D13C-0892-AF4D-85B4-DF48EE340549}">
      <dgm:prSet/>
      <dgm:spPr/>
      <dgm:t>
        <a:bodyPr/>
        <a:lstStyle/>
        <a:p>
          <a:endParaRPr lang="en-US"/>
        </a:p>
      </dgm:t>
    </dgm:pt>
    <dgm:pt modelId="{6A68E844-7527-AB41-A117-FE98C7AD310C}" type="sibTrans" cxnId="{92F9D13C-0892-AF4D-85B4-DF48EE340549}">
      <dgm:prSet/>
      <dgm:spPr/>
      <dgm:t>
        <a:bodyPr/>
        <a:lstStyle/>
        <a:p>
          <a:endParaRPr lang="en-US"/>
        </a:p>
      </dgm:t>
    </dgm:pt>
    <dgm:pt modelId="{D6188B5B-7059-554C-9F61-306C39DE357D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1F12B0F6-E83C-464B-9B50-9D735766DAA6}" type="parTrans" cxnId="{0F42D0EB-C7E6-E64A-8C3B-8555329B3FAF}">
      <dgm:prSet/>
      <dgm:spPr/>
      <dgm:t>
        <a:bodyPr/>
        <a:lstStyle/>
        <a:p>
          <a:endParaRPr lang="en-US"/>
        </a:p>
      </dgm:t>
    </dgm:pt>
    <dgm:pt modelId="{29440688-5DAA-A34A-B76D-FC63CFB292C4}" type="sibTrans" cxnId="{0F42D0EB-C7E6-E64A-8C3B-8555329B3FAF}">
      <dgm:prSet/>
      <dgm:spPr/>
      <dgm:t>
        <a:bodyPr/>
        <a:lstStyle/>
        <a:p>
          <a:endParaRPr lang="en-US"/>
        </a:p>
      </dgm:t>
    </dgm:pt>
    <dgm:pt modelId="{0DF4E0E9-6161-6941-8DC0-59C3F24DE325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E053E95A-2314-1B40-A70C-274894675959}" type="parTrans" cxnId="{9EEDC295-2E88-9042-8441-551488D1E2B7}">
      <dgm:prSet/>
      <dgm:spPr/>
      <dgm:t>
        <a:bodyPr/>
        <a:lstStyle/>
        <a:p>
          <a:endParaRPr lang="en-US"/>
        </a:p>
      </dgm:t>
    </dgm:pt>
    <dgm:pt modelId="{FF3FA43C-A3FA-FE43-BCDF-D706E45469AD}" type="sibTrans" cxnId="{9EEDC295-2E88-9042-8441-551488D1E2B7}">
      <dgm:prSet/>
      <dgm:spPr/>
      <dgm:t>
        <a:bodyPr/>
        <a:lstStyle/>
        <a:p>
          <a:endParaRPr lang="en-US"/>
        </a:p>
      </dgm:t>
    </dgm:pt>
    <dgm:pt modelId="{A0E870D6-7506-D241-A669-9B30E8C51445}">
      <dgm:prSet phldrT="[Text]"/>
      <dgm:spPr/>
      <dgm:t>
        <a:bodyPr/>
        <a:lstStyle/>
        <a:p>
          <a:r>
            <a:rPr lang="en-US" dirty="0"/>
            <a:t>Graphics</a:t>
          </a:r>
        </a:p>
      </dgm:t>
    </dgm:pt>
    <dgm:pt modelId="{1F31002E-1F54-2640-8B86-6C530589B271}" type="parTrans" cxnId="{0CDEAD89-E77F-2E40-B06E-ACA43CB00B57}">
      <dgm:prSet/>
      <dgm:spPr/>
      <dgm:t>
        <a:bodyPr/>
        <a:lstStyle/>
        <a:p>
          <a:endParaRPr lang="en-US"/>
        </a:p>
      </dgm:t>
    </dgm:pt>
    <dgm:pt modelId="{F117F7A9-CD2C-4340-AC04-F4ED7E2E2524}" type="sibTrans" cxnId="{0CDEAD89-E77F-2E40-B06E-ACA43CB00B57}">
      <dgm:prSet/>
      <dgm:spPr/>
      <dgm:t>
        <a:bodyPr/>
        <a:lstStyle/>
        <a:p>
          <a:endParaRPr lang="en-US"/>
        </a:p>
      </dgm:t>
    </dgm:pt>
    <dgm:pt modelId="{E67783CD-7FA1-9F44-9F5A-529D5C76FB7A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2FA91B2E-0384-D74D-BD29-E4D2FC2A466B}" type="parTrans" cxnId="{A2287C19-1683-234F-9B9F-0A495B069535}">
      <dgm:prSet/>
      <dgm:spPr/>
      <dgm:t>
        <a:bodyPr/>
        <a:lstStyle/>
        <a:p>
          <a:endParaRPr lang="en-US"/>
        </a:p>
      </dgm:t>
    </dgm:pt>
    <dgm:pt modelId="{1E619D40-AB31-2747-884D-FC3E9CA0405E}" type="sibTrans" cxnId="{A2287C19-1683-234F-9B9F-0A495B069535}">
      <dgm:prSet/>
      <dgm:spPr/>
      <dgm:t>
        <a:bodyPr/>
        <a:lstStyle/>
        <a:p>
          <a:endParaRPr lang="en-US"/>
        </a:p>
      </dgm:t>
    </dgm:pt>
    <dgm:pt modelId="{DDC9A4A3-5ACE-C94F-804A-C7A840F959B6}">
      <dgm:prSet phldrT="[Text]"/>
      <dgm:spPr/>
      <dgm:t>
        <a:bodyPr/>
        <a:lstStyle/>
        <a:p>
          <a:r>
            <a:rPr lang="en-US" dirty="0"/>
            <a:t> Modeling</a:t>
          </a:r>
        </a:p>
      </dgm:t>
    </dgm:pt>
    <dgm:pt modelId="{028E39FF-C1D9-4346-8871-F678F9AF06E8}" type="parTrans" cxnId="{A3AC52FE-28AD-0A47-98D1-CFD7F394109B}">
      <dgm:prSet/>
      <dgm:spPr/>
      <dgm:t>
        <a:bodyPr/>
        <a:lstStyle/>
        <a:p>
          <a:endParaRPr lang="en-US"/>
        </a:p>
      </dgm:t>
    </dgm:pt>
    <dgm:pt modelId="{6616FDA9-6A3B-FE46-8225-918528407420}" type="sibTrans" cxnId="{A3AC52FE-28AD-0A47-98D1-CFD7F394109B}">
      <dgm:prSet/>
      <dgm:spPr/>
      <dgm:t>
        <a:bodyPr/>
        <a:lstStyle/>
        <a:p>
          <a:endParaRPr lang="en-US"/>
        </a:p>
      </dgm:t>
    </dgm:pt>
    <dgm:pt modelId="{2B69CA84-265F-B845-8C39-4B7A00E6080B}">
      <dgm:prSet phldrT="[Text]"/>
      <dgm:spPr/>
      <dgm:t>
        <a:bodyPr/>
        <a:lstStyle/>
        <a:p>
          <a:r>
            <a:rPr lang="en-US" dirty="0"/>
            <a:t>Basic Linear</a:t>
          </a:r>
        </a:p>
      </dgm:t>
    </dgm:pt>
    <dgm:pt modelId="{6ACF0CE9-2679-0946-A84E-A774FD9D185B}" type="parTrans" cxnId="{F323D6DD-C846-AA4F-92CD-9B9799203255}">
      <dgm:prSet/>
      <dgm:spPr/>
      <dgm:t>
        <a:bodyPr/>
        <a:lstStyle/>
        <a:p>
          <a:endParaRPr lang="en-US"/>
        </a:p>
      </dgm:t>
    </dgm:pt>
    <dgm:pt modelId="{BCDFB60F-D988-114A-A885-341C572BACA4}" type="sibTrans" cxnId="{F323D6DD-C846-AA4F-92CD-9B9799203255}">
      <dgm:prSet/>
      <dgm:spPr/>
      <dgm:t>
        <a:bodyPr/>
        <a:lstStyle/>
        <a:p>
          <a:endParaRPr lang="en-US"/>
        </a:p>
      </dgm:t>
    </dgm:pt>
    <dgm:pt modelId="{A89DCB44-DF3E-FF4D-A1CC-C7A98D7CA13F}">
      <dgm:prSet phldrT="[Text]"/>
      <dgm:spPr/>
      <dgm:t>
        <a:bodyPr/>
        <a:lstStyle/>
        <a:p>
          <a:r>
            <a:rPr lang="en-US" dirty="0"/>
            <a:t>h2o auto-ML</a:t>
          </a:r>
        </a:p>
      </dgm:t>
    </dgm:pt>
    <dgm:pt modelId="{F253861F-7092-4A47-9AB5-2AEE5C83ADDD}" type="parTrans" cxnId="{BCAFB59D-BCD6-3F42-954A-64DFBBCF5D1E}">
      <dgm:prSet/>
      <dgm:spPr/>
      <dgm:t>
        <a:bodyPr/>
        <a:lstStyle/>
        <a:p>
          <a:endParaRPr lang="en-US"/>
        </a:p>
      </dgm:t>
    </dgm:pt>
    <dgm:pt modelId="{86718D7A-4156-3B4D-BBAB-7BC8FB8734A5}" type="sibTrans" cxnId="{BCAFB59D-BCD6-3F42-954A-64DFBBCF5D1E}">
      <dgm:prSet/>
      <dgm:spPr/>
      <dgm:t>
        <a:bodyPr/>
        <a:lstStyle/>
        <a:p>
          <a:endParaRPr lang="en-US"/>
        </a:p>
      </dgm:t>
    </dgm:pt>
    <dgm:pt modelId="{C5BA3342-791B-FE46-A843-5C17F37868BC}" type="pres">
      <dgm:prSet presAssocID="{DD5C32E2-1074-1945-A5DA-F40168E0CC1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38DE729-A176-1F42-B79E-CAD887E7948F}" type="pres">
      <dgm:prSet presAssocID="{8D04C63B-311A-374E-BBB8-E0E86E5F42E2}" presName="horFlow" presStyleCnt="0"/>
      <dgm:spPr/>
    </dgm:pt>
    <dgm:pt modelId="{23530F75-F0CC-E340-8C40-251CD2A2FF18}" type="pres">
      <dgm:prSet presAssocID="{8D04C63B-311A-374E-BBB8-E0E86E5F42E2}" presName="bigChev" presStyleLbl="node1" presStyleIdx="0" presStyleCnt="3"/>
      <dgm:spPr/>
    </dgm:pt>
    <dgm:pt modelId="{6AF69991-7665-6246-B240-5E4773184F23}" type="pres">
      <dgm:prSet presAssocID="{3A3B8704-7AFC-C349-977A-1A3B0780E44C}" presName="parTrans" presStyleCnt="0"/>
      <dgm:spPr/>
    </dgm:pt>
    <dgm:pt modelId="{0C4DB734-B252-5A47-BD8E-AF3BFAB8C73A}" type="pres">
      <dgm:prSet presAssocID="{AF40BC01-0324-7848-8763-86042939CCDD}" presName="node" presStyleLbl="alignAccFollowNode1" presStyleIdx="0" presStyleCnt="6">
        <dgm:presLayoutVars>
          <dgm:bulletEnabled val="1"/>
        </dgm:presLayoutVars>
      </dgm:prSet>
      <dgm:spPr/>
    </dgm:pt>
    <dgm:pt modelId="{698CFCDB-1F19-0D46-B4E8-20422148C2E5}" type="pres">
      <dgm:prSet presAssocID="{6A68E844-7527-AB41-A117-FE98C7AD310C}" presName="sibTrans" presStyleCnt="0"/>
      <dgm:spPr/>
    </dgm:pt>
    <dgm:pt modelId="{CC9DEE67-084F-A74F-B45E-85A50C466FF2}" type="pres">
      <dgm:prSet presAssocID="{D6188B5B-7059-554C-9F61-306C39DE357D}" presName="node" presStyleLbl="alignAccFollowNode1" presStyleIdx="1" presStyleCnt="6">
        <dgm:presLayoutVars>
          <dgm:bulletEnabled val="1"/>
        </dgm:presLayoutVars>
      </dgm:prSet>
      <dgm:spPr/>
    </dgm:pt>
    <dgm:pt modelId="{DFEFB4D3-00FB-4B4C-AF45-35703C810B3F}" type="pres">
      <dgm:prSet presAssocID="{8D04C63B-311A-374E-BBB8-E0E86E5F42E2}" presName="vSp" presStyleCnt="0"/>
      <dgm:spPr/>
    </dgm:pt>
    <dgm:pt modelId="{08AC9423-0F55-0E44-9A16-ECA7780D7F71}" type="pres">
      <dgm:prSet presAssocID="{0DF4E0E9-6161-6941-8DC0-59C3F24DE325}" presName="horFlow" presStyleCnt="0"/>
      <dgm:spPr/>
    </dgm:pt>
    <dgm:pt modelId="{0572C87C-F14C-814F-9D31-0564C255703D}" type="pres">
      <dgm:prSet presAssocID="{0DF4E0E9-6161-6941-8DC0-59C3F24DE325}" presName="bigChev" presStyleLbl="node1" presStyleIdx="1" presStyleCnt="3"/>
      <dgm:spPr/>
    </dgm:pt>
    <dgm:pt modelId="{D536DCDF-A588-2947-BB9C-CF00D1EA66FC}" type="pres">
      <dgm:prSet presAssocID="{1F31002E-1F54-2640-8B86-6C530589B271}" presName="parTrans" presStyleCnt="0"/>
      <dgm:spPr/>
    </dgm:pt>
    <dgm:pt modelId="{704FD56F-2619-4243-BFDC-5A8DB4B662EA}" type="pres">
      <dgm:prSet presAssocID="{A0E870D6-7506-D241-A669-9B30E8C51445}" presName="node" presStyleLbl="alignAccFollowNode1" presStyleIdx="2" presStyleCnt="6">
        <dgm:presLayoutVars>
          <dgm:bulletEnabled val="1"/>
        </dgm:presLayoutVars>
      </dgm:prSet>
      <dgm:spPr/>
    </dgm:pt>
    <dgm:pt modelId="{06AE0216-7A51-BA48-9118-A8334B0CCED1}" type="pres">
      <dgm:prSet presAssocID="{F117F7A9-CD2C-4340-AC04-F4ED7E2E2524}" presName="sibTrans" presStyleCnt="0"/>
      <dgm:spPr/>
    </dgm:pt>
    <dgm:pt modelId="{8BD88D8F-9FA4-704D-8B45-2D7B6A26E99F}" type="pres">
      <dgm:prSet presAssocID="{E67783CD-7FA1-9F44-9F5A-529D5C76FB7A}" presName="node" presStyleLbl="alignAccFollowNode1" presStyleIdx="3" presStyleCnt="6">
        <dgm:presLayoutVars>
          <dgm:bulletEnabled val="1"/>
        </dgm:presLayoutVars>
      </dgm:prSet>
      <dgm:spPr/>
    </dgm:pt>
    <dgm:pt modelId="{7CD4E821-1C8B-7E44-9F9A-39E78443D7E4}" type="pres">
      <dgm:prSet presAssocID="{0DF4E0E9-6161-6941-8DC0-59C3F24DE325}" presName="vSp" presStyleCnt="0"/>
      <dgm:spPr/>
    </dgm:pt>
    <dgm:pt modelId="{47687C3B-4C62-374F-9FD3-81B352270554}" type="pres">
      <dgm:prSet presAssocID="{DDC9A4A3-5ACE-C94F-804A-C7A840F959B6}" presName="horFlow" presStyleCnt="0"/>
      <dgm:spPr/>
    </dgm:pt>
    <dgm:pt modelId="{9DDCB9F5-1741-8D4A-90EB-21F16B1D976A}" type="pres">
      <dgm:prSet presAssocID="{DDC9A4A3-5ACE-C94F-804A-C7A840F959B6}" presName="bigChev" presStyleLbl="node1" presStyleIdx="2" presStyleCnt="3"/>
      <dgm:spPr/>
    </dgm:pt>
    <dgm:pt modelId="{696116A7-3382-0248-967D-21287D487159}" type="pres">
      <dgm:prSet presAssocID="{6ACF0CE9-2679-0946-A84E-A774FD9D185B}" presName="parTrans" presStyleCnt="0"/>
      <dgm:spPr/>
    </dgm:pt>
    <dgm:pt modelId="{95233333-44B8-4F4A-9F7F-593C0E2A5F14}" type="pres">
      <dgm:prSet presAssocID="{2B69CA84-265F-B845-8C39-4B7A00E6080B}" presName="node" presStyleLbl="alignAccFollowNode1" presStyleIdx="4" presStyleCnt="6">
        <dgm:presLayoutVars>
          <dgm:bulletEnabled val="1"/>
        </dgm:presLayoutVars>
      </dgm:prSet>
      <dgm:spPr/>
    </dgm:pt>
    <dgm:pt modelId="{6C456BDA-3028-9F4B-8DF3-ED240778133B}" type="pres">
      <dgm:prSet presAssocID="{BCDFB60F-D988-114A-A885-341C572BACA4}" presName="sibTrans" presStyleCnt="0"/>
      <dgm:spPr/>
    </dgm:pt>
    <dgm:pt modelId="{7C589963-AA56-7F4B-AA4D-68045096B29E}" type="pres">
      <dgm:prSet presAssocID="{A89DCB44-DF3E-FF4D-A1CC-C7A98D7CA13F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2E5EAE0C-0BDC-7F49-81F3-9C225EEC15DD}" type="presOf" srcId="{E67783CD-7FA1-9F44-9F5A-529D5C76FB7A}" destId="{8BD88D8F-9FA4-704D-8B45-2D7B6A26E99F}" srcOrd="0" destOrd="0" presId="urn:microsoft.com/office/officeart/2005/8/layout/lProcess3"/>
    <dgm:cxn modelId="{A2287C19-1683-234F-9B9F-0A495B069535}" srcId="{0DF4E0E9-6161-6941-8DC0-59C3F24DE325}" destId="{E67783CD-7FA1-9F44-9F5A-529D5C76FB7A}" srcOrd="1" destOrd="0" parTransId="{2FA91B2E-0384-D74D-BD29-E4D2FC2A466B}" sibTransId="{1E619D40-AB31-2747-884D-FC3E9CA0405E}"/>
    <dgm:cxn modelId="{499B0A1A-61FB-4648-875B-A9471FD393BB}" type="presOf" srcId="{2B69CA84-265F-B845-8C39-4B7A00E6080B}" destId="{95233333-44B8-4F4A-9F7F-593C0E2A5F14}" srcOrd="0" destOrd="0" presId="urn:microsoft.com/office/officeart/2005/8/layout/lProcess3"/>
    <dgm:cxn modelId="{92F9D13C-0892-AF4D-85B4-DF48EE340549}" srcId="{8D04C63B-311A-374E-BBB8-E0E86E5F42E2}" destId="{AF40BC01-0324-7848-8763-86042939CCDD}" srcOrd="0" destOrd="0" parTransId="{3A3B8704-7AFC-C349-977A-1A3B0780E44C}" sibTransId="{6A68E844-7527-AB41-A117-FE98C7AD310C}"/>
    <dgm:cxn modelId="{2AD03849-F323-BB4A-822E-E792258CF093}" type="presOf" srcId="{8D04C63B-311A-374E-BBB8-E0E86E5F42E2}" destId="{23530F75-F0CC-E340-8C40-251CD2A2FF18}" srcOrd="0" destOrd="0" presId="urn:microsoft.com/office/officeart/2005/8/layout/lProcess3"/>
    <dgm:cxn modelId="{888B5871-F1D2-E749-BDEF-3ED46F7479F3}" type="presOf" srcId="{A89DCB44-DF3E-FF4D-A1CC-C7A98D7CA13F}" destId="{7C589963-AA56-7F4B-AA4D-68045096B29E}" srcOrd="0" destOrd="0" presId="urn:microsoft.com/office/officeart/2005/8/layout/lProcess3"/>
    <dgm:cxn modelId="{107BA878-74B6-DA4B-96B2-244DFB5F63CD}" type="presOf" srcId="{A0E870D6-7506-D241-A669-9B30E8C51445}" destId="{704FD56F-2619-4243-BFDC-5A8DB4B662EA}" srcOrd="0" destOrd="0" presId="urn:microsoft.com/office/officeart/2005/8/layout/lProcess3"/>
    <dgm:cxn modelId="{8E080688-34E6-324D-B14E-607213B166CD}" type="presOf" srcId="{DDC9A4A3-5ACE-C94F-804A-C7A840F959B6}" destId="{9DDCB9F5-1741-8D4A-90EB-21F16B1D976A}" srcOrd="0" destOrd="0" presId="urn:microsoft.com/office/officeart/2005/8/layout/lProcess3"/>
    <dgm:cxn modelId="{0CDEAD89-E77F-2E40-B06E-ACA43CB00B57}" srcId="{0DF4E0E9-6161-6941-8DC0-59C3F24DE325}" destId="{A0E870D6-7506-D241-A669-9B30E8C51445}" srcOrd="0" destOrd="0" parTransId="{1F31002E-1F54-2640-8B86-6C530589B271}" sibTransId="{F117F7A9-CD2C-4340-AC04-F4ED7E2E2524}"/>
    <dgm:cxn modelId="{9EEDC295-2E88-9042-8441-551488D1E2B7}" srcId="{DD5C32E2-1074-1945-A5DA-F40168E0CC19}" destId="{0DF4E0E9-6161-6941-8DC0-59C3F24DE325}" srcOrd="1" destOrd="0" parTransId="{E053E95A-2314-1B40-A70C-274894675959}" sibTransId="{FF3FA43C-A3FA-FE43-BCDF-D706E45469AD}"/>
    <dgm:cxn modelId="{BCAFB59D-BCD6-3F42-954A-64DFBBCF5D1E}" srcId="{DDC9A4A3-5ACE-C94F-804A-C7A840F959B6}" destId="{A89DCB44-DF3E-FF4D-A1CC-C7A98D7CA13F}" srcOrd="1" destOrd="0" parTransId="{F253861F-7092-4A47-9AB5-2AEE5C83ADDD}" sibTransId="{86718D7A-4156-3B4D-BBAB-7BC8FB8734A5}"/>
    <dgm:cxn modelId="{26144BC8-DA9A-C24E-AD72-F1D9EA853E0D}" type="presOf" srcId="{0DF4E0E9-6161-6941-8DC0-59C3F24DE325}" destId="{0572C87C-F14C-814F-9D31-0564C255703D}" srcOrd="0" destOrd="0" presId="urn:microsoft.com/office/officeart/2005/8/layout/lProcess3"/>
    <dgm:cxn modelId="{D7EF0DD4-5421-F246-AC26-818097C507B0}" srcId="{DD5C32E2-1074-1945-A5DA-F40168E0CC19}" destId="{8D04C63B-311A-374E-BBB8-E0E86E5F42E2}" srcOrd="0" destOrd="0" parTransId="{7B810884-3C10-F047-B043-22107FDC87B0}" sibTransId="{4A06DF7A-0ABD-D54B-8F53-5DE318438AFF}"/>
    <dgm:cxn modelId="{9887E1D5-A72C-754F-92EE-86AA9CC2C450}" type="presOf" srcId="{AF40BC01-0324-7848-8763-86042939CCDD}" destId="{0C4DB734-B252-5A47-BD8E-AF3BFAB8C73A}" srcOrd="0" destOrd="0" presId="urn:microsoft.com/office/officeart/2005/8/layout/lProcess3"/>
    <dgm:cxn modelId="{F323D6DD-C846-AA4F-92CD-9B9799203255}" srcId="{DDC9A4A3-5ACE-C94F-804A-C7A840F959B6}" destId="{2B69CA84-265F-B845-8C39-4B7A00E6080B}" srcOrd="0" destOrd="0" parTransId="{6ACF0CE9-2679-0946-A84E-A774FD9D185B}" sibTransId="{BCDFB60F-D988-114A-A885-341C572BACA4}"/>
    <dgm:cxn modelId="{0042F2E1-1BF3-7E41-A717-204BE19A9EDB}" type="presOf" srcId="{DD5C32E2-1074-1945-A5DA-F40168E0CC19}" destId="{C5BA3342-791B-FE46-A843-5C17F37868BC}" srcOrd="0" destOrd="0" presId="urn:microsoft.com/office/officeart/2005/8/layout/lProcess3"/>
    <dgm:cxn modelId="{85BCD6E8-FE01-4D40-9198-AF902B85AD8E}" type="presOf" srcId="{D6188B5B-7059-554C-9F61-306C39DE357D}" destId="{CC9DEE67-084F-A74F-B45E-85A50C466FF2}" srcOrd="0" destOrd="0" presId="urn:microsoft.com/office/officeart/2005/8/layout/lProcess3"/>
    <dgm:cxn modelId="{0F42D0EB-C7E6-E64A-8C3B-8555329B3FAF}" srcId="{8D04C63B-311A-374E-BBB8-E0E86E5F42E2}" destId="{D6188B5B-7059-554C-9F61-306C39DE357D}" srcOrd="1" destOrd="0" parTransId="{1F12B0F6-E83C-464B-9B50-9D735766DAA6}" sibTransId="{29440688-5DAA-A34A-B76D-FC63CFB292C4}"/>
    <dgm:cxn modelId="{A3AC52FE-28AD-0A47-98D1-CFD7F394109B}" srcId="{DD5C32E2-1074-1945-A5DA-F40168E0CC19}" destId="{DDC9A4A3-5ACE-C94F-804A-C7A840F959B6}" srcOrd="2" destOrd="0" parTransId="{028E39FF-C1D9-4346-8871-F678F9AF06E8}" sibTransId="{6616FDA9-6A3B-FE46-8225-918528407420}"/>
    <dgm:cxn modelId="{ADADCCAE-D8CC-1E40-8B85-7A1197D2C7C7}" type="presParOf" srcId="{C5BA3342-791B-FE46-A843-5C17F37868BC}" destId="{F38DE729-A176-1F42-B79E-CAD887E7948F}" srcOrd="0" destOrd="0" presId="urn:microsoft.com/office/officeart/2005/8/layout/lProcess3"/>
    <dgm:cxn modelId="{C2455DCA-BD77-6A42-BECB-291618F69B97}" type="presParOf" srcId="{F38DE729-A176-1F42-B79E-CAD887E7948F}" destId="{23530F75-F0CC-E340-8C40-251CD2A2FF18}" srcOrd="0" destOrd="0" presId="urn:microsoft.com/office/officeart/2005/8/layout/lProcess3"/>
    <dgm:cxn modelId="{974C2553-EA65-5C48-ADFA-AA894E5B8018}" type="presParOf" srcId="{F38DE729-A176-1F42-B79E-CAD887E7948F}" destId="{6AF69991-7665-6246-B240-5E4773184F23}" srcOrd="1" destOrd="0" presId="urn:microsoft.com/office/officeart/2005/8/layout/lProcess3"/>
    <dgm:cxn modelId="{9DBA051B-F644-4046-A172-AA87FE90CACC}" type="presParOf" srcId="{F38DE729-A176-1F42-B79E-CAD887E7948F}" destId="{0C4DB734-B252-5A47-BD8E-AF3BFAB8C73A}" srcOrd="2" destOrd="0" presId="urn:microsoft.com/office/officeart/2005/8/layout/lProcess3"/>
    <dgm:cxn modelId="{1EE0E3A0-C640-DC4B-9EA6-4FA121A1DC9D}" type="presParOf" srcId="{F38DE729-A176-1F42-B79E-CAD887E7948F}" destId="{698CFCDB-1F19-0D46-B4E8-20422148C2E5}" srcOrd="3" destOrd="0" presId="urn:microsoft.com/office/officeart/2005/8/layout/lProcess3"/>
    <dgm:cxn modelId="{C0782F86-E40A-E64C-9848-E18631D50CE7}" type="presParOf" srcId="{F38DE729-A176-1F42-B79E-CAD887E7948F}" destId="{CC9DEE67-084F-A74F-B45E-85A50C466FF2}" srcOrd="4" destOrd="0" presId="urn:microsoft.com/office/officeart/2005/8/layout/lProcess3"/>
    <dgm:cxn modelId="{65907AAC-105F-9142-A554-EED0453E183F}" type="presParOf" srcId="{C5BA3342-791B-FE46-A843-5C17F37868BC}" destId="{DFEFB4D3-00FB-4B4C-AF45-35703C810B3F}" srcOrd="1" destOrd="0" presId="urn:microsoft.com/office/officeart/2005/8/layout/lProcess3"/>
    <dgm:cxn modelId="{1EC8F865-6BA0-B84D-8EBC-C88CB0732C04}" type="presParOf" srcId="{C5BA3342-791B-FE46-A843-5C17F37868BC}" destId="{08AC9423-0F55-0E44-9A16-ECA7780D7F71}" srcOrd="2" destOrd="0" presId="urn:microsoft.com/office/officeart/2005/8/layout/lProcess3"/>
    <dgm:cxn modelId="{501CA6B7-D1E7-4D49-AEFE-08B3781FC9AE}" type="presParOf" srcId="{08AC9423-0F55-0E44-9A16-ECA7780D7F71}" destId="{0572C87C-F14C-814F-9D31-0564C255703D}" srcOrd="0" destOrd="0" presId="urn:microsoft.com/office/officeart/2005/8/layout/lProcess3"/>
    <dgm:cxn modelId="{DCB816A8-DDD6-304E-9DD4-C9A4D6016A69}" type="presParOf" srcId="{08AC9423-0F55-0E44-9A16-ECA7780D7F71}" destId="{D536DCDF-A588-2947-BB9C-CF00D1EA66FC}" srcOrd="1" destOrd="0" presId="urn:microsoft.com/office/officeart/2005/8/layout/lProcess3"/>
    <dgm:cxn modelId="{115F8DF0-D8D1-5A4D-A435-8BB67CB8DEDC}" type="presParOf" srcId="{08AC9423-0F55-0E44-9A16-ECA7780D7F71}" destId="{704FD56F-2619-4243-BFDC-5A8DB4B662EA}" srcOrd="2" destOrd="0" presId="urn:microsoft.com/office/officeart/2005/8/layout/lProcess3"/>
    <dgm:cxn modelId="{7D451C47-E793-5346-8EC3-C563FEB67D8D}" type="presParOf" srcId="{08AC9423-0F55-0E44-9A16-ECA7780D7F71}" destId="{06AE0216-7A51-BA48-9118-A8334B0CCED1}" srcOrd="3" destOrd="0" presId="urn:microsoft.com/office/officeart/2005/8/layout/lProcess3"/>
    <dgm:cxn modelId="{56DED2FE-4B49-5C4A-ABF6-510EAABD328D}" type="presParOf" srcId="{08AC9423-0F55-0E44-9A16-ECA7780D7F71}" destId="{8BD88D8F-9FA4-704D-8B45-2D7B6A26E99F}" srcOrd="4" destOrd="0" presId="urn:microsoft.com/office/officeart/2005/8/layout/lProcess3"/>
    <dgm:cxn modelId="{79C61487-C27C-D342-9B2F-8B239957DD97}" type="presParOf" srcId="{C5BA3342-791B-FE46-A843-5C17F37868BC}" destId="{7CD4E821-1C8B-7E44-9F9A-39E78443D7E4}" srcOrd="3" destOrd="0" presId="urn:microsoft.com/office/officeart/2005/8/layout/lProcess3"/>
    <dgm:cxn modelId="{407DDFE0-7979-9647-8E36-8B6690060E43}" type="presParOf" srcId="{C5BA3342-791B-FE46-A843-5C17F37868BC}" destId="{47687C3B-4C62-374F-9FD3-81B352270554}" srcOrd="4" destOrd="0" presId="urn:microsoft.com/office/officeart/2005/8/layout/lProcess3"/>
    <dgm:cxn modelId="{00F45C73-5328-D345-8115-E509CA04AE8F}" type="presParOf" srcId="{47687C3B-4C62-374F-9FD3-81B352270554}" destId="{9DDCB9F5-1741-8D4A-90EB-21F16B1D976A}" srcOrd="0" destOrd="0" presId="urn:microsoft.com/office/officeart/2005/8/layout/lProcess3"/>
    <dgm:cxn modelId="{220526DA-3989-A642-B505-C83AC187CE3A}" type="presParOf" srcId="{47687C3B-4C62-374F-9FD3-81B352270554}" destId="{696116A7-3382-0248-967D-21287D487159}" srcOrd="1" destOrd="0" presId="urn:microsoft.com/office/officeart/2005/8/layout/lProcess3"/>
    <dgm:cxn modelId="{94E4BD9D-09EF-E54F-BB24-F4B30C2B018F}" type="presParOf" srcId="{47687C3B-4C62-374F-9FD3-81B352270554}" destId="{95233333-44B8-4F4A-9F7F-593C0E2A5F14}" srcOrd="2" destOrd="0" presId="urn:microsoft.com/office/officeart/2005/8/layout/lProcess3"/>
    <dgm:cxn modelId="{14AB90FF-1EE3-D74A-8827-1BFE8FD8F89E}" type="presParOf" srcId="{47687C3B-4C62-374F-9FD3-81B352270554}" destId="{6C456BDA-3028-9F4B-8DF3-ED240778133B}" srcOrd="3" destOrd="0" presId="urn:microsoft.com/office/officeart/2005/8/layout/lProcess3"/>
    <dgm:cxn modelId="{A5920438-798C-B943-A593-A7C54DC3AF5D}" type="presParOf" srcId="{47687C3B-4C62-374F-9FD3-81B352270554}" destId="{7C589963-AA56-7F4B-AA4D-68045096B29E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CB4AE9-C893-4545-A327-41BD6D358C90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5EAED-0E7B-7548-A613-396222E00D94}">
      <dgm:prSet phldrT="[Text]"/>
      <dgm:spPr/>
      <dgm:t>
        <a:bodyPr/>
        <a:lstStyle/>
        <a:p>
          <a:r>
            <a:rPr lang="en-US" dirty="0"/>
            <a:t>Attributes</a:t>
          </a:r>
        </a:p>
      </dgm:t>
    </dgm:pt>
    <dgm:pt modelId="{CB3A9DCA-D180-B640-98D3-C041B672FEFD}" type="parTrans" cxnId="{1CAF2921-FEA6-DE4D-8105-187BAE458759}">
      <dgm:prSet/>
      <dgm:spPr/>
      <dgm:t>
        <a:bodyPr/>
        <a:lstStyle/>
        <a:p>
          <a:endParaRPr lang="en-US"/>
        </a:p>
      </dgm:t>
    </dgm:pt>
    <dgm:pt modelId="{877E6367-EEDD-4146-A949-A0A41E8F0A2B}" type="sibTrans" cxnId="{1CAF2921-FEA6-DE4D-8105-187BAE458759}">
      <dgm:prSet/>
      <dgm:spPr/>
      <dgm:t>
        <a:bodyPr/>
        <a:lstStyle/>
        <a:p>
          <a:endParaRPr lang="en-US"/>
        </a:p>
      </dgm:t>
    </dgm:pt>
    <dgm:pt modelId="{E0956DA5-8AD7-FE46-9800-FE399FC79677}">
      <dgm:prSet phldrT="[Text]"/>
      <dgm:spPr/>
      <dgm:t>
        <a:bodyPr/>
        <a:lstStyle/>
        <a:p>
          <a:r>
            <a:rPr lang="en-US" dirty="0"/>
            <a:t>Age</a:t>
          </a:r>
        </a:p>
      </dgm:t>
    </dgm:pt>
    <dgm:pt modelId="{F6CFF674-78F0-F74D-B910-A955B2E0D3CF}" type="parTrans" cxnId="{D3F6343A-9F21-FB44-B34A-8D98C076A0C0}">
      <dgm:prSet/>
      <dgm:spPr/>
      <dgm:t>
        <a:bodyPr/>
        <a:lstStyle/>
        <a:p>
          <a:endParaRPr lang="en-US"/>
        </a:p>
      </dgm:t>
    </dgm:pt>
    <dgm:pt modelId="{4E42BAE7-F686-B14D-BC41-446960ECA1EF}" type="sibTrans" cxnId="{D3F6343A-9F21-FB44-B34A-8D98C076A0C0}">
      <dgm:prSet/>
      <dgm:spPr/>
      <dgm:t>
        <a:bodyPr/>
        <a:lstStyle/>
        <a:p>
          <a:endParaRPr lang="en-US"/>
        </a:p>
      </dgm:t>
    </dgm:pt>
    <dgm:pt modelId="{383F18D8-2A3A-184B-B865-69FA19DF3136}">
      <dgm:prSet phldrT="[Text]"/>
      <dgm:spPr/>
      <dgm:t>
        <a:bodyPr/>
        <a:lstStyle/>
        <a:p>
          <a:r>
            <a:rPr lang="en-US" dirty="0"/>
            <a:t>Sex</a:t>
          </a:r>
        </a:p>
      </dgm:t>
    </dgm:pt>
    <dgm:pt modelId="{3A327B06-B11D-5E47-8957-F20D9BE92A02}" type="parTrans" cxnId="{92DB81C4-05CA-424B-B71E-92E5078E53BF}">
      <dgm:prSet/>
      <dgm:spPr/>
      <dgm:t>
        <a:bodyPr/>
        <a:lstStyle/>
        <a:p>
          <a:endParaRPr lang="en-US"/>
        </a:p>
      </dgm:t>
    </dgm:pt>
    <dgm:pt modelId="{279C1738-DBC8-DD47-B4B4-6F9034BAD25D}" type="sibTrans" cxnId="{92DB81C4-05CA-424B-B71E-92E5078E53BF}">
      <dgm:prSet/>
      <dgm:spPr/>
      <dgm:t>
        <a:bodyPr/>
        <a:lstStyle/>
        <a:p>
          <a:endParaRPr lang="en-US"/>
        </a:p>
      </dgm:t>
    </dgm:pt>
    <dgm:pt modelId="{79B0F2DB-36AB-364F-9B72-01ACE836BB18}">
      <dgm:prSet phldrT="[Text]"/>
      <dgm:spPr/>
      <dgm:t>
        <a:bodyPr/>
        <a:lstStyle/>
        <a:p>
          <a:r>
            <a:rPr lang="en-US" dirty="0"/>
            <a:t>Response</a:t>
          </a:r>
        </a:p>
      </dgm:t>
    </dgm:pt>
    <dgm:pt modelId="{BCB2E41E-539C-F34B-A1FE-D0B437046E35}" type="parTrans" cxnId="{E4970422-F0A3-9B40-86A7-FD8C671A6358}">
      <dgm:prSet/>
      <dgm:spPr/>
      <dgm:t>
        <a:bodyPr/>
        <a:lstStyle/>
        <a:p>
          <a:endParaRPr lang="en-US"/>
        </a:p>
      </dgm:t>
    </dgm:pt>
    <dgm:pt modelId="{D6806CBF-4F67-C246-AD03-3F9A52296742}" type="sibTrans" cxnId="{E4970422-F0A3-9B40-86A7-FD8C671A6358}">
      <dgm:prSet/>
      <dgm:spPr/>
      <dgm:t>
        <a:bodyPr/>
        <a:lstStyle/>
        <a:p>
          <a:endParaRPr lang="en-US"/>
        </a:p>
      </dgm:t>
    </dgm:pt>
    <dgm:pt modelId="{E6A486C0-7BBE-A644-83D5-7425FA5E02DF}">
      <dgm:prSet phldrT="[Text]" custT="1"/>
      <dgm:spPr/>
      <dgm:t>
        <a:bodyPr/>
        <a:lstStyle/>
        <a:p>
          <a:r>
            <a:rPr lang="en-US" sz="2800" dirty="0"/>
            <a:t>Charges</a:t>
          </a:r>
        </a:p>
      </dgm:t>
    </dgm:pt>
    <dgm:pt modelId="{0C3DB0C1-9996-034B-A176-FAB62BFE02FD}" type="parTrans" cxnId="{75C8BE3C-03DA-8A41-9E55-B7674282506D}">
      <dgm:prSet/>
      <dgm:spPr/>
      <dgm:t>
        <a:bodyPr/>
        <a:lstStyle/>
        <a:p>
          <a:endParaRPr lang="en-US"/>
        </a:p>
      </dgm:t>
    </dgm:pt>
    <dgm:pt modelId="{94EDD27F-4590-6A46-9F81-96FB9966E476}" type="sibTrans" cxnId="{75C8BE3C-03DA-8A41-9E55-B7674282506D}">
      <dgm:prSet/>
      <dgm:spPr/>
      <dgm:t>
        <a:bodyPr/>
        <a:lstStyle/>
        <a:p>
          <a:endParaRPr lang="en-US"/>
        </a:p>
      </dgm:t>
    </dgm:pt>
    <dgm:pt modelId="{7F928C31-0091-CB48-9DE3-D6A8DF413D9E}">
      <dgm:prSet/>
      <dgm:spPr/>
      <dgm:t>
        <a:bodyPr/>
        <a:lstStyle/>
        <a:p>
          <a:r>
            <a:rPr lang="en-US" dirty="0"/>
            <a:t>BMI</a:t>
          </a:r>
        </a:p>
      </dgm:t>
    </dgm:pt>
    <dgm:pt modelId="{64A5B5F6-5FB3-B64B-ABFF-E34BCDF397F5}" type="parTrans" cxnId="{90F8BAA8-B6BA-3C46-AA6A-52DFCB18F812}">
      <dgm:prSet/>
      <dgm:spPr/>
      <dgm:t>
        <a:bodyPr/>
        <a:lstStyle/>
        <a:p>
          <a:endParaRPr lang="en-US"/>
        </a:p>
      </dgm:t>
    </dgm:pt>
    <dgm:pt modelId="{D1E49FDD-2017-D14D-8C7A-4DF55BB4CFB2}" type="sibTrans" cxnId="{90F8BAA8-B6BA-3C46-AA6A-52DFCB18F812}">
      <dgm:prSet/>
      <dgm:spPr/>
      <dgm:t>
        <a:bodyPr/>
        <a:lstStyle/>
        <a:p>
          <a:endParaRPr lang="en-US"/>
        </a:p>
      </dgm:t>
    </dgm:pt>
    <dgm:pt modelId="{DA077E75-BE1A-F543-998C-3D79D87FE3C3}">
      <dgm:prSet/>
      <dgm:spPr/>
      <dgm:t>
        <a:bodyPr/>
        <a:lstStyle/>
        <a:p>
          <a:r>
            <a:rPr lang="en-US" dirty="0"/>
            <a:t>Number of Children</a:t>
          </a:r>
        </a:p>
      </dgm:t>
    </dgm:pt>
    <dgm:pt modelId="{2CE90448-4BAD-A64E-9351-83B0DBDF45E6}" type="parTrans" cxnId="{D4D09805-090C-3D4F-B24B-780633A62530}">
      <dgm:prSet/>
      <dgm:spPr/>
      <dgm:t>
        <a:bodyPr/>
        <a:lstStyle/>
        <a:p>
          <a:endParaRPr lang="en-US"/>
        </a:p>
      </dgm:t>
    </dgm:pt>
    <dgm:pt modelId="{9FAC90A2-D390-9442-88EE-5B8002A62924}" type="sibTrans" cxnId="{D4D09805-090C-3D4F-B24B-780633A62530}">
      <dgm:prSet/>
      <dgm:spPr/>
      <dgm:t>
        <a:bodyPr/>
        <a:lstStyle/>
        <a:p>
          <a:endParaRPr lang="en-US"/>
        </a:p>
      </dgm:t>
    </dgm:pt>
    <dgm:pt modelId="{7312F4EC-4157-BE45-8CCC-8F040E7C4E13}">
      <dgm:prSet/>
      <dgm:spPr/>
      <dgm:t>
        <a:bodyPr/>
        <a:lstStyle/>
        <a:p>
          <a:r>
            <a:rPr lang="en-US" dirty="0"/>
            <a:t>Smoker</a:t>
          </a:r>
        </a:p>
      </dgm:t>
    </dgm:pt>
    <dgm:pt modelId="{B11FEA38-8C51-A14F-93F6-FE9BBE72F439}" type="parTrans" cxnId="{407B7A18-DE8A-6645-96B3-797C2AD3A66F}">
      <dgm:prSet/>
      <dgm:spPr/>
      <dgm:t>
        <a:bodyPr/>
        <a:lstStyle/>
        <a:p>
          <a:endParaRPr lang="en-US"/>
        </a:p>
      </dgm:t>
    </dgm:pt>
    <dgm:pt modelId="{5D341EFE-EBE3-0B43-B19E-6C12498A8358}" type="sibTrans" cxnId="{407B7A18-DE8A-6645-96B3-797C2AD3A66F}">
      <dgm:prSet/>
      <dgm:spPr/>
      <dgm:t>
        <a:bodyPr/>
        <a:lstStyle/>
        <a:p>
          <a:endParaRPr lang="en-US"/>
        </a:p>
      </dgm:t>
    </dgm:pt>
    <dgm:pt modelId="{38603609-C776-5242-BF4B-3863361B335E}">
      <dgm:prSet/>
      <dgm:spPr/>
      <dgm:t>
        <a:bodyPr/>
        <a:lstStyle/>
        <a:p>
          <a:r>
            <a:rPr lang="en-US" dirty="0"/>
            <a:t>Region</a:t>
          </a:r>
        </a:p>
      </dgm:t>
    </dgm:pt>
    <dgm:pt modelId="{70574ED4-52BA-F041-BC8B-E61DAA1F2370}" type="parTrans" cxnId="{7B3B99B1-7475-CE43-8891-57B0EFF120C1}">
      <dgm:prSet/>
      <dgm:spPr/>
      <dgm:t>
        <a:bodyPr/>
        <a:lstStyle/>
        <a:p>
          <a:endParaRPr lang="en-US"/>
        </a:p>
      </dgm:t>
    </dgm:pt>
    <dgm:pt modelId="{5872C1C4-B1AB-F649-A9D8-71C3D6C378C8}" type="sibTrans" cxnId="{7B3B99B1-7475-CE43-8891-57B0EFF120C1}">
      <dgm:prSet/>
      <dgm:spPr/>
      <dgm:t>
        <a:bodyPr/>
        <a:lstStyle/>
        <a:p>
          <a:endParaRPr lang="en-US"/>
        </a:p>
      </dgm:t>
    </dgm:pt>
    <dgm:pt modelId="{C206B6F6-EED1-B94F-AE2E-3B205CA14BE0}">
      <dgm:prSet/>
      <dgm:spPr/>
      <dgm:t>
        <a:bodyPr/>
        <a:lstStyle/>
        <a:p>
          <a:pPr algn="ctr"/>
          <a:r>
            <a:rPr lang="en-US" dirty="0"/>
            <a:t>No missing and undefined values</a:t>
          </a:r>
        </a:p>
      </dgm:t>
    </dgm:pt>
    <dgm:pt modelId="{B95D7FB1-5B5E-934B-A9FF-BE0A88DF4A1D}" type="parTrans" cxnId="{1AFDB69A-F9DA-8342-8D3E-945A090A6292}">
      <dgm:prSet/>
      <dgm:spPr/>
      <dgm:t>
        <a:bodyPr/>
        <a:lstStyle/>
        <a:p>
          <a:endParaRPr lang="en-US"/>
        </a:p>
      </dgm:t>
    </dgm:pt>
    <dgm:pt modelId="{1603643A-5D0E-8D4E-9963-9784B8E1C2F2}" type="sibTrans" cxnId="{1AFDB69A-F9DA-8342-8D3E-945A090A6292}">
      <dgm:prSet/>
      <dgm:spPr/>
      <dgm:t>
        <a:bodyPr/>
        <a:lstStyle/>
        <a:p>
          <a:endParaRPr lang="en-US"/>
        </a:p>
      </dgm:t>
    </dgm:pt>
    <dgm:pt modelId="{D61302B7-4DCE-CE49-B8DC-52FFD65B606A}" type="pres">
      <dgm:prSet presAssocID="{97CB4AE9-C893-4545-A327-41BD6D358C90}" presName="theList" presStyleCnt="0">
        <dgm:presLayoutVars>
          <dgm:dir/>
          <dgm:animLvl val="lvl"/>
          <dgm:resizeHandles val="exact"/>
        </dgm:presLayoutVars>
      </dgm:prSet>
      <dgm:spPr/>
    </dgm:pt>
    <dgm:pt modelId="{DF888933-4F10-8442-A99E-8B66C7F85F8D}" type="pres">
      <dgm:prSet presAssocID="{2AD5EAED-0E7B-7548-A613-396222E00D94}" presName="compNode" presStyleCnt="0"/>
      <dgm:spPr/>
    </dgm:pt>
    <dgm:pt modelId="{7C5B3C3F-E63D-9647-99D5-084D4889B3F4}" type="pres">
      <dgm:prSet presAssocID="{2AD5EAED-0E7B-7548-A613-396222E00D94}" presName="aNode" presStyleLbl="bgShp" presStyleIdx="0" presStyleCnt="3"/>
      <dgm:spPr/>
    </dgm:pt>
    <dgm:pt modelId="{7FD9DE67-6E3A-BE49-8703-FA3326C4DE8D}" type="pres">
      <dgm:prSet presAssocID="{2AD5EAED-0E7B-7548-A613-396222E00D94}" presName="textNode" presStyleLbl="bgShp" presStyleIdx="0" presStyleCnt="3"/>
      <dgm:spPr/>
    </dgm:pt>
    <dgm:pt modelId="{7E6B99F5-D606-544A-BAEE-E56EACB0048C}" type="pres">
      <dgm:prSet presAssocID="{2AD5EAED-0E7B-7548-A613-396222E00D94}" presName="compChildNode" presStyleCnt="0"/>
      <dgm:spPr/>
    </dgm:pt>
    <dgm:pt modelId="{146D7D15-CE41-074F-B546-A335460B3A80}" type="pres">
      <dgm:prSet presAssocID="{2AD5EAED-0E7B-7548-A613-396222E00D94}" presName="theInnerList" presStyleCnt="0"/>
      <dgm:spPr/>
    </dgm:pt>
    <dgm:pt modelId="{67CB8A1C-864F-EB4F-9EA7-D2863D3F07A7}" type="pres">
      <dgm:prSet presAssocID="{E0956DA5-8AD7-FE46-9800-FE399FC79677}" presName="childNode" presStyleLbl="node1" presStyleIdx="0" presStyleCnt="7">
        <dgm:presLayoutVars>
          <dgm:bulletEnabled val="1"/>
        </dgm:presLayoutVars>
      </dgm:prSet>
      <dgm:spPr/>
    </dgm:pt>
    <dgm:pt modelId="{3B41CC10-4E2A-3249-B8D1-85162D350A16}" type="pres">
      <dgm:prSet presAssocID="{E0956DA5-8AD7-FE46-9800-FE399FC79677}" presName="aSpace2" presStyleCnt="0"/>
      <dgm:spPr/>
    </dgm:pt>
    <dgm:pt modelId="{819B7EAB-604F-ED4D-AFB9-03B467115642}" type="pres">
      <dgm:prSet presAssocID="{383F18D8-2A3A-184B-B865-69FA19DF3136}" presName="childNode" presStyleLbl="node1" presStyleIdx="1" presStyleCnt="7">
        <dgm:presLayoutVars>
          <dgm:bulletEnabled val="1"/>
        </dgm:presLayoutVars>
      </dgm:prSet>
      <dgm:spPr/>
    </dgm:pt>
    <dgm:pt modelId="{4D763EDC-F64A-424F-90C0-9D6EE309FF71}" type="pres">
      <dgm:prSet presAssocID="{383F18D8-2A3A-184B-B865-69FA19DF3136}" presName="aSpace2" presStyleCnt="0"/>
      <dgm:spPr/>
    </dgm:pt>
    <dgm:pt modelId="{0A918C30-4CFD-D14D-942B-D7D8546E1420}" type="pres">
      <dgm:prSet presAssocID="{7F928C31-0091-CB48-9DE3-D6A8DF413D9E}" presName="childNode" presStyleLbl="node1" presStyleIdx="2" presStyleCnt="7">
        <dgm:presLayoutVars>
          <dgm:bulletEnabled val="1"/>
        </dgm:presLayoutVars>
      </dgm:prSet>
      <dgm:spPr/>
    </dgm:pt>
    <dgm:pt modelId="{6BE57FF5-7B35-C845-A7F9-D87DC5567080}" type="pres">
      <dgm:prSet presAssocID="{7F928C31-0091-CB48-9DE3-D6A8DF413D9E}" presName="aSpace2" presStyleCnt="0"/>
      <dgm:spPr/>
    </dgm:pt>
    <dgm:pt modelId="{A83C12D8-25C8-6E4B-98E4-9048C5E8F828}" type="pres">
      <dgm:prSet presAssocID="{DA077E75-BE1A-F543-998C-3D79D87FE3C3}" presName="childNode" presStyleLbl="node1" presStyleIdx="3" presStyleCnt="7">
        <dgm:presLayoutVars>
          <dgm:bulletEnabled val="1"/>
        </dgm:presLayoutVars>
      </dgm:prSet>
      <dgm:spPr/>
    </dgm:pt>
    <dgm:pt modelId="{7E75996B-078A-B44B-9AF0-34F1C31BBEEE}" type="pres">
      <dgm:prSet presAssocID="{DA077E75-BE1A-F543-998C-3D79D87FE3C3}" presName="aSpace2" presStyleCnt="0"/>
      <dgm:spPr/>
    </dgm:pt>
    <dgm:pt modelId="{F29286ED-CE62-6143-B434-285B229165D2}" type="pres">
      <dgm:prSet presAssocID="{7312F4EC-4157-BE45-8CCC-8F040E7C4E13}" presName="childNode" presStyleLbl="node1" presStyleIdx="4" presStyleCnt="7">
        <dgm:presLayoutVars>
          <dgm:bulletEnabled val="1"/>
        </dgm:presLayoutVars>
      </dgm:prSet>
      <dgm:spPr/>
    </dgm:pt>
    <dgm:pt modelId="{30FDCE97-C337-684B-9519-B04B7E954486}" type="pres">
      <dgm:prSet presAssocID="{7312F4EC-4157-BE45-8CCC-8F040E7C4E13}" presName="aSpace2" presStyleCnt="0"/>
      <dgm:spPr/>
    </dgm:pt>
    <dgm:pt modelId="{2C0BD56F-517E-3940-BCF2-318C624F4783}" type="pres">
      <dgm:prSet presAssocID="{38603609-C776-5242-BF4B-3863361B335E}" presName="childNode" presStyleLbl="node1" presStyleIdx="5" presStyleCnt="7">
        <dgm:presLayoutVars>
          <dgm:bulletEnabled val="1"/>
        </dgm:presLayoutVars>
      </dgm:prSet>
      <dgm:spPr/>
    </dgm:pt>
    <dgm:pt modelId="{53408B09-079D-8A4E-9EFF-D12BF681C87C}" type="pres">
      <dgm:prSet presAssocID="{2AD5EAED-0E7B-7548-A613-396222E00D94}" presName="aSpace" presStyleCnt="0"/>
      <dgm:spPr/>
    </dgm:pt>
    <dgm:pt modelId="{0465F1DF-61E5-E647-A320-810C68784A0F}" type="pres">
      <dgm:prSet presAssocID="{79B0F2DB-36AB-364F-9B72-01ACE836BB18}" presName="compNode" presStyleCnt="0"/>
      <dgm:spPr/>
    </dgm:pt>
    <dgm:pt modelId="{83C2B55A-2C83-F14C-B333-EF4B7F769731}" type="pres">
      <dgm:prSet presAssocID="{79B0F2DB-36AB-364F-9B72-01ACE836BB18}" presName="aNode" presStyleLbl="bgShp" presStyleIdx="1" presStyleCnt="3"/>
      <dgm:spPr/>
    </dgm:pt>
    <dgm:pt modelId="{E380A3A1-F523-3541-B620-25B15269B910}" type="pres">
      <dgm:prSet presAssocID="{79B0F2DB-36AB-364F-9B72-01ACE836BB18}" presName="textNode" presStyleLbl="bgShp" presStyleIdx="1" presStyleCnt="3"/>
      <dgm:spPr/>
    </dgm:pt>
    <dgm:pt modelId="{BCD3A15B-DDAC-F84D-AD0F-B6530B0B02A2}" type="pres">
      <dgm:prSet presAssocID="{79B0F2DB-36AB-364F-9B72-01ACE836BB18}" presName="compChildNode" presStyleCnt="0"/>
      <dgm:spPr/>
    </dgm:pt>
    <dgm:pt modelId="{1944E535-2176-B54C-BE0A-BA6A93964981}" type="pres">
      <dgm:prSet presAssocID="{79B0F2DB-36AB-364F-9B72-01ACE836BB18}" presName="theInnerList" presStyleCnt="0"/>
      <dgm:spPr/>
    </dgm:pt>
    <dgm:pt modelId="{7D6DCDA9-D100-F345-BB19-4418DE4815EE}" type="pres">
      <dgm:prSet presAssocID="{E6A486C0-7BBE-A644-83D5-7425FA5E02DF}" presName="childNode" presStyleLbl="node1" presStyleIdx="6" presStyleCnt="7">
        <dgm:presLayoutVars>
          <dgm:bulletEnabled val="1"/>
        </dgm:presLayoutVars>
      </dgm:prSet>
      <dgm:spPr/>
    </dgm:pt>
    <dgm:pt modelId="{DFCE30C4-F4C9-5842-B6EC-E100BDCA5815}" type="pres">
      <dgm:prSet presAssocID="{79B0F2DB-36AB-364F-9B72-01ACE836BB18}" presName="aSpace" presStyleCnt="0"/>
      <dgm:spPr/>
    </dgm:pt>
    <dgm:pt modelId="{D31BF46C-557B-7A4F-8F45-E07F074CCC3F}" type="pres">
      <dgm:prSet presAssocID="{C206B6F6-EED1-B94F-AE2E-3B205CA14BE0}" presName="compNode" presStyleCnt="0"/>
      <dgm:spPr/>
    </dgm:pt>
    <dgm:pt modelId="{563A02A1-9F67-F84D-860B-890A64463A4E}" type="pres">
      <dgm:prSet presAssocID="{C206B6F6-EED1-B94F-AE2E-3B205CA14BE0}" presName="aNode" presStyleLbl="bgShp" presStyleIdx="2" presStyleCnt="3"/>
      <dgm:spPr/>
    </dgm:pt>
    <dgm:pt modelId="{5D273C81-3976-9E4A-9883-017403A04EA3}" type="pres">
      <dgm:prSet presAssocID="{C206B6F6-EED1-B94F-AE2E-3B205CA14BE0}" presName="textNode" presStyleLbl="bgShp" presStyleIdx="2" presStyleCnt="3"/>
      <dgm:spPr/>
    </dgm:pt>
    <dgm:pt modelId="{A9A9CFAB-7595-3D40-84E2-A95F8F928794}" type="pres">
      <dgm:prSet presAssocID="{C206B6F6-EED1-B94F-AE2E-3B205CA14BE0}" presName="compChildNode" presStyleCnt="0"/>
      <dgm:spPr/>
    </dgm:pt>
    <dgm:pt modelId="{2F726DCC-EDB5-7444-AF90-B5F4E055FD7D}" type="pres">
      <dgm:prSet presAssocID="{C206B6F6-EED1-B94F-AE2E-3B205CA14BE0}" presName="theInnerList" presStyleCnt="0"/>
      <dgm:spPr/>
    </dgm:pt>
  </dgm:ptLst>
  <dgm:cxnLst>
    <dgm:cxn modelId="{D4D09805-090C-3D4F-B24B-780633A62530}" srcId="{2AD5EAED-0E7B-7548-A613-396222E00D94}" destId="{DA077E75-BE1A-F543-998C-3D79D87FE3C3}" srcOrd="3" destOrd="0" parTransId="{2CE90448-4BAD-A64E-9351-83B0DBDF45E6}" sibTransId="{9FAC90A2-D390-9442-88EE-5B8002A62924}"/>
    <dgm:cxn modelId="{407B7A18-DE8A-6645-96B3-797C2AD3A66F}" srcId="{2AD5EAED-0E7B-7548-A613-396222E00D94}" destId="{7312F4EC-4157-BE45-8CCC-8F040E7C4E13}" srcOrd="4" destOrd="0" parTransId="{B11FEA38-8C51-A14F-93F6-FE9BBE72F439}" sibTransId="{5D341EFE-EBE3-0B43-B19E-6C12498A8358}"/>
    <dgm:cxn modelId="{1CAF2921-FEA6-DE4D-8105-187BAE458759}" srcId="{97CB4AE9-C893-4545-A327-41BD6D358C90}" destId="{2AD5EAED-0E7B-7548-A613-396222E00D94}" srcOrd="0" destOrd="0" parTransId="{CB3A9DCA-D180-B640-98D3-C041B672FEFD}" sibTransId="{877E6367-EEDD-4146-A949-A0A41E8F0A2B}"/>
    <dgm:cxn modelId="{E4970422-F0A3-9B40-86A7-FD8C671A6358}" srcId="{97CB4AE9-C893-4545-A327-41BD6D358C90}" destId="{79B0F2DB-36AB-364F-9B72-01ACE836BB18}" srcOrd="1" destOrd="0" parTransId="{BCB2E41E-539C-F34B-A1FE-D0B437046E35}" sibTransId="{D6806CBF-4F67-C246-AD03-3F9A52296742}"/>
    <dgm:cxn modelId="{BAE82123-AA84-B04F-9EB9-A48C83C3678B}" type="presOf" srcId="{383F18D8-2A3A-184B-B865-69FA19DF3136}" destId="{819B7EAB-604F-ED4D-AFB9-03B467115642}" srcOrd="0" destOrd="0" presId="urn:microsoft.com/office/officeart/2005/8/layout/lProcess2"/>
    <dgm:cxn modelId="{D3F6343A-9F21-FB44-B34A-8D98C076A0C0}" srcId="{2AD5EAED-0E7B-7548-A613-396222E00D94}" destId="{E0956DA5-8AD7-FE46-9800-FE399FC79677}" srcOrd="0" destOrd="0" parTransId="{F6CFF674-78F0-F74D-B910-A955B2E0D3CF}" sibTransId="{4E42BAE7-F686-B14D-BC41-446960ECA1EF}"/>
    <dgm:cxn modelId="{75C8BE3C-03DA-8A41-9E55-B7674282506D}" srcId="{79B0F2DB-36AB-364F-9B72-01ACE836BB18}" destId="{E6A486C0-7BBE-A644-83D5-7425FA5E02DF}" srcOrd="0" destOrd="0" parTransId="{0C3DB0C1-9996-034B-A176-FAB62BFE02FD}" sibTransId="{94EDD27F-4590-6A46-9F81-96FB9966E476}"/>
    <dgm:cxn modelId="{0E42DF42-1CF5-9849-B922-E3624C8F8101}" type="presOf" srcId="{C206B6F6-EED1-B94F-AE2E-3B205CA14BE0}" destId="{563A02A1-9F67-F84D-860B-890A64463A4E}" srcOrd="0" destOrd="0" presId="urn:microsoft.com/office/officeart/2005/8/layout/lProcess2"/>
    <dgm:cxn modelId="{D0BA3F43-E0E7-AF42-8250-E4F06D87DC29}" type="presOf" srcId="{DA077E75-BE1A-F543-998C-3D79D87FE3C3}" destId="{A83C12D8-25C8-6E4B-98E4-9048C5E8F828}" srcOrd="0" destOrd="0" presId="urn:microsoft.com/office/officeart/2005/8/layout/lProcess2"/>
    <dgm:cxn modelId="{21DD6447-E497-4146-827E-699370547723}" type="presOf" srcId="{7F928C31-0091-CB48-9DE3-D6A8DF413D9E}" destId="{0A918C30-4CFD-D14D-942B-D7D8546E1420}" srcOrd="0" destOrd="0" presId="urn:microsoft.com/office/officeart/2005/8/layout/lProcess2"/>
    <dgm:cxn modelId="{337F745E-506A-0C4B-BC12-1D8A3FDCEA59}" type="presOf" srcId="{79B0F2DB-36AB-364F-9B72-01ACE836BB18}" destId="{83C2B55A-2C83-F14C-B333-EF4B7F769731}" srcOrd="0" destOrd="0" presId="urn:microsoft.com/office/officeart/2005/8/layout/lProcess2"/>
    <dgm:cxn modelId="{7BFD5488-2581-B741-9A38-B73A24BED522}" type="presOf" srcId="{E0956DA5-8AD7-FE46-9800-FE399FC79677}" destId="{67CB8A1C-864F-EB4F-9EA7-D2863D3F07A7}" srcOrd="0" destOrd="0" presId="urn:microsoft.com/office/officeart/2005/8/layout/lProcess2"/>
    <dgm:cxn modelId="{6CDB3D9A-3507-0241-A7E6-412B471F3694}" type="presOf" srcId="{E6A486C0-7BBE-A644-83D5-7425FA5E02DF}" destId="{7D6DCDA9-D100-F345-BB19-4418DE4815EE}" srcOrd="0" destOrd="0" presId="urn:microsoft.com/office/officeart/2005/8/layout/lProcess2"/>
    <dgm:cxn modelId="{1AFDB69A-F9DA-8342-8D3E-945A090A6292}" srcId="{97CB4AE9-C893-4545-A327-41BD6D358C90}" destId="{C206B6F6-EED1-B94F-AE2E-3B205CA14BE0}" srcOrd="2" destOrd="0" parTransId="{B95D7FB1-5B5E-934B-A9FF-BE0A88DF4A1D}" sibTransId="{1603643A-5D0E-8D4E-9963-9784B8E1C2F2}"/>
    <dgm:cxn modelId="{90F8BAA8-B6BA-3C46-AA6A-52DFCB18F812}" srcId="{2AD5EAED-0E7B-7548-A613-396222E00D94}" destId="{7F928C31-0091-CB48-9DE3-D6A8DF413D9E}" srcOrd="2" destOrd="0" parTransId="{64A5B5F6-5FB3-B64B-ABFF-E34BCDF397F5}" sibTransId="{D1E49FDD-2017-D14D-8C7A-4DF55BB4CFB2}"/>
    <dgm:cxn modelId="{7B3B99B1-7475-CE43-8891-57B0EFF120C1}" srcId="{2AD5EAED-0E7B-7548-A613-396222E00D94}" destId="{38603609-C776-5242-BF4B-3863361B335E}" srcOrd="5" destOrd="0" parTransId="{70574ED4-52BA-F041-BC8B-E61DAA1F2370}" sibTransId="{5872C1C4-B1AB-F649-A9D8-71C3D6C378C8}"/>
    <dgm:cxn modelId="{3E2DD3BA-74BF-4B45-883B-9243B39DD88E}" type="presOf" srcId="{38603609-C776-5242-BF4B-3863361B335E}" destId="{2C0BD56F-517E-3940-BCF2-318C624F4783}" srcOrd="0" destOrd="0" presId="urn:microsoft.com/office/officeart/2005/8/layout/lProcess2"/>
    <dgm:cxn modelId="{92DB81C4-05CA-424B-B71E-92E5078E53BF}" srcId="{2AD5EAED-0E7B-7548-A613-396222E00D94}" destId="{383F18D8-2A3A-184B-B865-69FA19DF3136}" srcOrd="1" destOrd="0" parTransId="{3A327B06-B11D-5E47-8957-F20D9BE92A02}" sibTransId="{279C1738-DBC8-DD47-B4B4-6F9034BAD25D}"/>
    <dgm:cxn modelId="{5617C8C4-6F30-7741-9A30-10297FAA7B3C}" type="presOf" srcId="{97CB4AE9-C893-4545-A327-41BD6D358C90}" destId="{D61302B7-4DCE-CE49-B8DC-52FFD65B606A}" srcOrd="0" destOrd="0" presId="urn:microsoft.com/office/officeart/2005/8/layout/lProcess2"/>
    <dgm:cxn modelId="{306D36CF-8D99-5D4D-BFE7-4DF9F19E1E75}" type="presOf" srcId="{2AD5EAED-0E7B-7548-A613-396222E00D94}" destId="{7C5B3C3F-E63D-9647-99D5-084D4889B3F4}" srcOrd="0" destOrd="0" presId="urn:microsoft.com/office/officeart/2005/8/layout/lProcess2"/>
    <dgm:cxn modelId="{4C1E2BD0-FC3D-5542-AA3A-3D0681D453A1}" type="presOf" srcId="{2AD5EAED-0E7B-7548-A613-396222E00D94}" destId="{7FD9DE67-6E3A-BE49-8703-FA3326C4DE8D}" srcOrd="1" destOrd="0" presId="urn:microsoft.com/office/officeart/2005/8/layout/lProcess2"/>
    <dgm:cxn modelId="{B0EBEBE2-75A3-B040-B5C9-DE58684E9564}" type="presOf" srcId="{79B0F2DB-36AB-364F-9B72-01ACE836BB18}" destId="{E380A3A1-F523-3541-B620-25B15269B910}" srcOrd="1" destOrd="0" presId="urn:microsoft.com/office/officeart/2005/8/layout/lProcess2"/>
    <dgm:cxn modelId="{AA40B0E4-84A2-2B4F-B1B6-EF7E68435A10}" type="presOf" srcId="{C206B6F6-EED1-B94F-AE2E-3B205CA14BE0}" destId="{5D273C81-3976-9E4A-9883-017403A04EA3}" srcOrd="1" destOrd="0" presId="urn:microsoft.com/office/officeart/2005/8/layout/lProcess2"/>
    <dgm:cxn modelId="{AD2694F7-11C3-4A45-BC07-E219357855E5}" type="presOf" srcId="{7312F4EC-4157-BE45-8CCC-8F040E7C4E13}" destId="{F29286ED-CE62-6143-B434-285B229165D2}" srcOrd="0" destOrd="0" presId="urn:microsoft.com/office/officeart/2005/8/layout/lProcess2"/>
    <dgm:cxn modelId="{97A49349-364C-6A4E-8983-4D1DC0C84C5C}" type="presParOf" srcId="{D61302B7-4DCE-CE49-B8DC-52FFD65B606A}" destId="{DF888933-4F10-8442-A99E-8B66C7F85F8D}" srcOrd="0" destOrd="0" presId="urn:microsoft.com/office/officeart/2005/8/layout/lProcess2"/>
    <dgm:cxn modelId="{0CDABC76-19CA-694E-9788-14D14477EA64}" type="presParOf" srcId="{DF888933-4F10-8442-A99E-8B66C7F85F8D}" destId="{7C5B3C3F-E63D-9647-99D5-084D4889B3F4}" srcOrd="0" destOrd="0" presId="urn:microsoft.com/office/officeart/2005/8/layout/lProcess2"/>
    <dgm:cxn modelId="{7CC3E97D-925C-7F47-8773-B4DE4E1143BB}" type="presParOf" srcId="{DF888933-4F10-8442-A99E-8B66C7F85F8D}" destId="{7FD9DE67-6E3A-BE49-8703-FA3326C4DE8D}" srcOrd="1" destOrd="0" presId="urn:microsoft.com/office/officeart/2005/8/layout/lProcess2"/>
    <dgm:cxn modelId="{810261D6-ECA1-3343-A632-81F443F01DCF}" type="presParOf" srcId="{DF888933-4F10-8442-A99E-8B66C7F85F8D}" destId="{7E6B99F5-D606-544A-BAEE-E56EACB0048C}" srcOrd="2" destOrd="0" presId="urn:microsoft.com/office/officeart/2005/8/layout/lProcess2"/>
    <dgm:cxn modelId="{9AA34E5C-6690-3A48-BEE0-E966A689DD25}" type="presParOf" srcId="{7E6B99F5-D606-544A-BAEE-E56EACB0048C}" destId="{146D7D15-CE41-074F-B546-A335460B3A80}" srcOrd="0" destOrd="0" presId="urn:microsoft.com/office/officeart/2005/8/layout/lProcess2"/>
    <dgm:cxn modelId="{9E1BE50F-2C47-5944-956E-8ECCE6D9D075}" type="presParOf" srcId="{146D7D15-CE41-074F-B546-A335460B3A80}" destId="{67CB8A1C-864F-EB4F-9EA7-D2863D3F07A7}" srcOrd="0" destOrd="0" presId="urn:microsoft.com/office/officeart/2005/8/layout/lProcess2"/>
    <dgm:cxn modelId="{CEB89AEF-A2DE-EE42-810C-E102AE1854B8}" type="presParOf" srcId="{146D7D15-CE41-074F-B546-A335460B3A80}" destId="{3B41CC10-4E2A-3249-B8D1-85162D350A16}" srcOrd="1" destOrd="0" presId="urn:microsoft.com/office/officeart/2005/8/layout/lProcess2"/>
    <dgm:cxn modelId="{7635C49F-6C45-B14C-9961-2248AC05C91B}" type="presParOf" srcId="{146D7D15-CE41-074F-B546-A335460B3A80}" destId="{819B7EAB-604F-ED4D-AFB9-03B467115642}" srcOrd="2" destOrd="0" presId="urn:microsoft.com/office/officeart/2005/8/layout/lProcess2"/>
    <dgm:cxn modelId="{27C3CF1E-C8D7-FF4D-8A92-6B7F6CACD60A}" type="presParOf" srcId="{146D7D15-CE41-074F-B546-A335460B3A80}" destId="{4D763EDC-F64A-424F-90C0-9D6EE309FF71}" srcOrd="3" destOrd="0" presId="urn:microsoft.com/office/officeart/2005/8/layout/lProcess2"/>
    <dgm:cxn modelId="{3755A18A-6B07-A24D-BA17-6202CE91CA81}" type="presParOf" srcId="{146D7D15-CE41-074F-B546-A335460B3A80}" destId="{0A918C30-4CFD-D14D-942B-D7D8546E1420}" srcOrd="4" destOrd="0" presId="urn:microsoft.com/office/officeart/2005/8/layout/lProcess2"/>
    <dgm:cxn modelId="{8F990AE2-E19A-EA4D-A35D-72027A19816E}" type="presParOf" srcId="{146D7D15-CE41-074F-B546-A335460B3A80}" destId="{6BE57FF5-7B35-C845-A7F9-D87DC5567080}" srcOrd="5" destOrd="0" presId="urn:microsoft.com/office/officeart/2005/8/layout/lProcess2"/>
    <dgm:cxn modelId="{373F8D94-90B6-F749-824A-D63317E81865}" type="presParOf" srcId="{146D7D15-CE41-074F-B546-A335460B3A80}" destId="{A83C12D8-25C8-6E4B-98E4-9048C5E8F828}" srcOrd="6" destOrd="0" presId="urn:microsoft.com/office/officeart/2005/8/layout/lProcess2"/>
    <dgm:cxn modelId="{6290152F-D2CE-6C47-B00E-FDC03635DFB4}" type="presParOf" srcId="{146D7D15-CE41-074F-B546-A335460B3A80}" destId="{7E75996B-078A-B44B-9AF0-34F1C31BBEEE}" srcOrd="7" destOrd="0" presId="urn:microsoft.com/office/officeart/2005/8/layout/lProcess2"/>
    <dgm:cxn modelId="{92A57974-AA6A-F343-B4E6-FE1F43508D63}" type="presParOf" srcId="{146D7D15-CE41-074F-B546-A335460B3A80}" destId="{F29286ED-CE62-6143-B434-285B229165D2}" srcOrd="8" destOrd="0" presId="urn:microsoft.com/office/officeart/2005/8/layout/lProcess2"/>
    <dgm:cxn modelId="{D96CE822-1188-C340-95DF-E66FBA6F8A5E}" type="presParOf" srcId="{146D7D15-CE41-074F-B546-A335460B3A80}" destId="{30FDCE97-C337-684B-9519-B04B7E954486}" srcOrd="9" destOrd="0" presId="urn:microsoft.com/office/officeart/2005/8/layout/lProcess2"/>
    <dgm:cxn modelId="{928591D1-0B59-F94C-B6DA-7083D3C66EF0}" type="presParOf" srcId="{146D7D15-CE41-074F-B546-A335460B3A80}" destId="{2C0BD56F-517E-3940-BCF2-318C624F4783}" srcOrd="10" destOrd="0" presId="urn:microsoft.com/office/officeart/2005/8/layout/lProcess2"/>
    <dgm:cxn modelId="{2C13714E-CBCF-1F4C-BA49-993FF6AF1625}" type="presParOf" srcId="{D61302B7-4DCE-CE49-B8DC-52FFD65B606A}" destId="{53408B09-079D-8A4E-9EFF-D12BF681C87C}" srcOrd="1" destOrd="0" presId="urn:microsoft.com/office/officeart/2005/8/layout/lProcess2"/>
    <dgm:cxn modelId="{271088E9-1419-1046-8CAD-A36572A04C9C}" type="presParOf" srcId="{D61302B7-4DCE-CE49-B8DC-52FFD65B606A}" destId="{0465F1DF-61E5-E647-A320-810C68784A0F}" srcOrd="2" destOrd="0" presId="urn:microsoft.com/office/officeart/2005/8/layout/lProcess2"/>
    <dgm:cxn modelId="{93AA3BB6-A977-7343-86E4-3DDC35C949B2}" type="presParOf" srcId="{0465F1DF-61E5-E647-A320-810C68784A0F}" destId="{83C2B55A-2C83-F14C-B333-EF4B7F769731}" srcOrd="0" destOrd="0" presId="urn:microsoft.com/office/officeart/2005/8/layout/lProcess2"/>
    <dgm:cxn modelId="{28A7EA2C-A32B-7E43-954B-DBE5D5C7915F}" type="presParOf" srcId="{0465F1DF-61E5-E647-A320-810C68784A0F}" destId="{E380A3A1-F523-3541-B620-25B15269B910}" srcOrd="1" destOrd="0" presId="urn:microsoft.com/office/officeart/2005/8/layout/lProcess2"/>
    <dgm:cxn modelId="{1498F425-7164-FB40-BA6B-8C08AD4F9E52}" type="presParOf" srcId="{0465F1DF-61E5-E647-A320-810C68784A0F}" destId="{BCD3A15B-DDAC-F84D-AD0F-B6530B0B02A2}" srcOrd="2" destOrd="0" presId="urn:microsoft.com/office/officeart/2005/8/layout/lProcess2"/>
    <dgm:cxn modelId="{B3DC9109-CF66-C548-8DE3-0000C48B815F}" type="presParOf" srcId="{BCD3A15B-DDAC-F84D-AD0F-B6530B0B02A2}" destId="{1944E535-2176-B54C-BE0A-BA6A93964981}" srcOrd="0" destOrd="0" presId="urn:microsoft.com/office/officeart/2005/8/layout/lProcess2"/>
    <dgm:cxn modelId="{4C6D8BBA-50CC-9A4D-BB40-4A9FD79CB53F}" type="presParOf" srcId="{1944E535-2176-B54C-BE0A-BA6A93964981}" destId="{7D6DCDA9-D100-F345-BB19-4418DE4815EE}" srcOrd="0" destOrd="0" presId="urn:microsoft.com/office/officeart/2005/8/layout/lProcess2"/>
    <dgm:cxn modelId="{499CC1F1-D945-4B4C-8855-38D882F54B8B}" type="presParOf" srcId="{D61302B7-4DCE-CE49-B8DC-52FFD65B606A}" destId="{DFCE30C4-F4C9-5842-B6EC-E100BDCA5815}" srcOrd="3" destOrd="0" presId="urn:microsoft.com/office/officeart/2005/8/layout/lProcess2"/>
    <dgm:cxn modelId="{6F73B046-6B59-3648-BD92-3D8B96DAC515}" type="presParOf" srcId="{D61302B7-4DCE-CE49-B8DC-52FFD65B606A}" destId="{D31BF46C-557B-7A4F-8F45-E07F074CCC3F}" srcOrd="4" destOrd="0" presId="urn:microsoft.com/office/officeart/2005/8/layout/lProcess2"/>
    <dgm:cxn modelId="{4E3C8E27-9C51-254C-A4F1-3B31009B0744}" type="presParOf" srcId="{D31BF46C-557B-7A4F-8F45-E07F074CCC3F}" destId="{563A02A1-9F67-F84D-860B-890A64463A4E}" srcOrd="0" destOrd="0" presId="urn:microsoft.com/office/officeart/2005/8/layout/lProcess2"/>
    <dgm:cxn modelId="{17D70F52-6C4C-3E49-AEA1-382146C002C3}" type="presParOf" srcId="{D31BF46C-557B-7A4F-8F45-E07F074CCC3F}" destId="{5D273C81-3976-9E4A-9883-017403A04EA3}" srcOrd="1" destOrd="0" presId="urn:microsoft.com/office/officeart/2005/8/layout/lProcess2"/>
    <dgm:cxn modelId="{3FEF5150-C4CE-2E43-9A5E-DB97778944AE}" type="presParOf" srcId="{D31BF46C-557B-7A4F-8F45-E07F074CCC3F}" destId="{A9A9CFAB-7595-3D40-84E2-A95F8F928794}" srcOrd="2" destOrd="0" presId="urn:microsoft.com/office/officeart/2005/8/layout/lProcess2"/>
    <dgm:cxn modelId="{6B4436A0-7408-894A-8CCA-62281E74DF4D}" type="presParOf" srcId="{A9A9CFAB-7595-3D40-84E2-A95F8F928794}" destId="{2F726DCC-EDB5-7444-AF90-B5F4E055FD7D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30F75-F0CC-E340-8C40-251CD2A2FF18}">
      <dsp:nvSpPr>
        <dsp:cNvPr id="0" name=""/>
        <dsp:cNvSpPr/>
      </dsp:nvSpPr>
      <dsp:spPr>
        <a:xfrm>
          <a:off x="2177" y="501435"/>
          <a:ext cx="3364623" cy="134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Raw Data</a:t>
          </a:r>
        </a:p>
      </dsp:txBody>
      <dsp:txXfrm>
        <a:off x="675102" y="501435"/>
        <a:ext cx="2018774" cy="1345849"/>
      </dsp:txXfrm>
    </dsp:sp>
    <dsp:sp modelId="{0C4DB734-B252-5A47-BD8E-AF3BFAB8C73A}">
      <dsp:nvSpPr>
        <dsp:cNvPr id="0" name=""/>
        <dsp:cNvSpPr/>
      </dsp:nvSpPr>
      <dsp:spPr>
        <a:xfrm>
          <a:off x="2929399" y="615832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Source</a:t>
          </a:r>
        </a:p>
      </dsp:txBody>
      <dsp:txXfrm>
        <a:off x="3487926" y="615832"/>
        <a:ext cx="1675583" cy="1117054"/>
      </dsp:txXfrm>
    </dsp:sp>
    <dsp:sp modelId="{CC9DEE67-084F-A74F-B45E-85A50C466FF2}">
      <dsp:nvSpPr>
        <dsp:cNvPr id="0" name=""/>
        <dsp:cNvSpPr/>
      </dsp:nvSpPr>
      <dsp:spPr>
        <a:xfrm>
          <a:off x="5331068" y="615832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Structure</a:t>
          </a:r>
        </a:p>
      </dsp:txBody>
      <dsp:txXfrm>
        <a:off x="5889595" y="615832"/>
        <a:ext cx="1675583" cy="1117054"/>
      </dsp:txXfrm>
    </dsp:sp>
    <dsp:sp modelId="{0572C87C-F14C-814F-9D31-0564C255703D}">
      <dsp:nvSpPr>
        <dsp:cNvPr id="0" name=""/>
        <dsp:cNvSpPr/>
      </dsp:nvSpPr>
      <dsp:spPr>
        <a:xfrm>
          <a:off x="2177" y="2035703"/>
          <a:ext cx="3364623" cy="134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EDA</a:t>
          </a:r>
        </a:p>
      </dsp:txBody>
      <dsp:txXfrm>
        <a:off x="675102" y="2035703"/>
        <a:ext cx="2018774" cy="1345849"/>
      </dsp:txXfrm>
    </dsp:sp>
    <dsp:sp modelId="{704FD56F-2619-4243-BFDC-5A8DB4B662EA}">
      <dsp:nvSpPr>
        <dsp:cNvPr id="0" name=""/>
        <dsp:cNvSpPr/>
      </dsp:nvSpPr>
      <dsp:spPr>
        <a:xfrm>
          <a:off x="2929399" y="2150100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Graphics</a:t>
          </a:r>
        </a:p>
      </dsp:txBody>
      <dsp:txXfrm>
        <a:off x="3487926" y="2150100"/>
        <a:ext cx="1675583" cy="1117054"/>
      </dsp:txXfrm>
    </dsp:sp>
    <dsp:sp modelId="{8BD88D8F-9FA4-704D-8B45-2D7B6A26E99F}">
      <dsp:nvSpPr>
        <dsp:cNvPr id="0" name=""/>
        <dsp:cNvSpPr/>
      </dsp:nvSpPr>
      <dsp:spPr>
        <a:xfrm>
          <a:off x="5331068" y="2150100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Process</a:t>
          </a:r>
        </a:p>
      </dsp:txBody>
      <dsp:txXfrm>
        <a:off x="5889595" y="2150100"/>
        <a:ext cx="1675583" cy="1117054"/>
      </dsp:txXfrm>
    </dsp:sp>
    <dsp:sp modelId="{9DDCB9F5-1741-8D4A-90EB-21F16B1D976A}">
      <dsp:nvSpPr>
        <dsp:cNvPr id="0" name=""/>
        <dsp:cNvSpPr/>
      </dsp:nvSpPr>
      <dsp:spPr>
        <a:xfrm>
          <a:off x="2177" y="3569971"/>
          <a:ext cx="3364623" cy="134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Modeling</a:t>
          </a:r>
        </a:p>
      </dsp:txBody>
      <dsp:txXfrm>
        <a:off x="675102" y="3569971"/>
        <a:ext cx="2018774" cy="1345849"/>
      </dsp:txXfrm>
    </dsp:sp>
    <dsp:sp modelId="{95233333-44B8-4F4A-9F7F-593C0E2A5F14}">
      <dsp:nvSpPr>
        <dsp:cNvPr id="0" name=""/>
        <dsp:cNvSpPr/>
      </dsp:nvSpPr>
      <dsp:spPr>
        <a:xfrm>
          <a:off x="2929399" y="3684368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Basic Linear</a:t>
          </a:r>
        </a:p>
      </dsp:txBody>
      <dsp:txXfrm>
        <a:off x="3487926" y="3684368"/>
        <a:ext cx="1675583" cy="1117054"/>
      </dsp:txXfrm>
    </dsp:sp>
    <dsp:sp modelId="{7C589963-AA56-7F4B-AA4D-68045096B29E}">
      <dsp:nvSpPr>
        <dsp:cNvPr id="0" name=""/>
        <dsp:cNvSpPr/>
      </dsp:nvSpPr>
      <dsp:spPr>
        <a:xfrm>
          <a:off x="5331068" y="3684368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h2o auto-ML</a:t>
          </a:r>
        </a:p>
      </dsp:txBody>
      <dsp:txXfrm>
        <a:off x="5889595" y="3684368"/>
        <a:ext cx="1675583" cy="1117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B3C3F-E63D-9647-99D5-084D4889B3F4}">
      <dsp:nvSpPr>
        <dsp:cNvPr id="0" name=""/>
        <dsp:cNvSpPr/>
      </dsp:nvSpPr>
      <dsp:spPr>
        <a:xfrm>
          <a:off x="1005" y="0"/>
          <a:ext cx="2614581" cy="47610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Attributes</a:t>
          </a:r>
        </a:p>
      </dsp:txBody>
      <dsp:txXfrm>
        <a:off x="1005" y="0"/>
        <a:ext cx="2614581" cy="1428301"/>
      </dsp:txXfrm>
    </dsp:sp>
    <dsp:sp modelId="{67CB8A1C-864F-EB4F-9EA7-D2863D3F07A7}">
      <dsp:nvSpPr>
        <dsp:cNvPr id="0" name=""/>
        <dsp:cNvSpPr/>
      </dsp:nvSpPr>
      <dsp:spPr>
        <a:xfrm>
          <a:off x="262463" y="1428533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Age</a:t>
          </a:r>
        </a:p>
      </dsp:txBody>
      <dsp:txXfrm>
        <a:off x="275851" y="1441921"/>
        <a:ext cx="2064889" cy="430319"/>
      </dsp:txXfrm>
    </dsp:sp>
    <dsp:sp modelId="{819B7EAB-604F-ED4D-AFB9-03B467115642}">
      <dsp:nvSpPr>
        <dsp:cNvPr id="0" name=""/>
        <dsp:cNvSpPr/>
      </dsp:nvSpPr>
      <dsp:spPr>
        <a:xfrm>
          <a:off x="262463" y="1955952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Sex</a:t>
          </a:r>
        </a:p>
      </dsp:txBody>
      <dsp:txXfrm>
        <a:off x="275851" y="1969340"/>
        <a:ext cx="2064889" cy="430319"/>
      </dsp:txXfrm>
    </dsp:sp>
    <dsp:sp modelId="{0A918C30-4CFD-D14D-942B-D7D8546E1420}">
      <dsp:nvSpPr>
        <dsp:cNvPr id="0" name=""/>
        <dsp:cNvSpPr/>
      </dsp:nvSpPr>
      <dsp:spPr>
        <a:xfrm>
          <a:off x="262463" y="2483370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BMI</a:t>
          </a:r>
        </a:p>
      </dsp:txBody>
      <dsp:txXfrm>
        <a:off x="275851" y="2496758"/>
        <a:ext cx="2064889" cy="430319"/>
      </dsp:txXfrm>
    </dsp:sp>
    <dsp:sp modelId="{A83C12D8-25C8-6E4B-98E4-9048C5E8F828}">
      <dsp:nvSpPr>
        <dsp:cNvPr id="0" name=""/>
        <dsp:cNvSpPr/>
      </dsp:nvSpPr>
      <dsp:spPr>
        <a:xfrm>
          <a:off x="262463" y="3010788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Number of Children</a:t>
          </a:r>
        </a:p>
      </dsp:txBody>
      <dsp:txXfrm>
        <a:off x="275851" y="3024176"/>
        <a:ext cx="2064889" cy="430319"/>
      </dsp:txXfrm>
    </dsp:sp>
    <dsp:sp modelId="{F29286ED-CE62-6143-B434-285B229165D2}">
      <dsp:nvSpPr>
        <dsp:cNvPr id="0" name=""/>
        <dsp:cNvSpPr/>
      </dsp:nvSpPr>
      <dsp:spPr>
        <a:xfrm>
          <a:off x="262463" y="3538207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Smoker</a:t>
          </a:r>
        </a:p>
      </dsp:txBody>
      <dsp:txXfrm>
        <a:off x="275851" y="3551595"/>
        <a:ext cx="2064889" cy="430319"/>
      </dsp:txXfrm>
    </dsp:sp>
    <dsp:sp modelId="{2C0BD56F-517E-3940-BCF2-318C624F4783}">
      <dsp:nvSpPr>
        <dsp:cNvPr id="0" name=""/>
        <dsp:cNvSpPr/>
      </dsp:nvSpPr>
      <dsp:spPr>
        <a:xfrm>
          <a:off x="262463" y="4065625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Region</a:t>
          </a:r>
        </a:p>
      </dsp:txBody>
      <dsp:txXfrm>
        <a:off x="275851" y="4079013"/>
        <a:ext cx="2064889" cy="430319"/>
      </dsp:txXfrm>
    </dsp:sp>
    <dsp:sp modelId="{83C2B55A-2C83-F14C-B333-EF4B7F769731}">
      <dsp:nvSpPr>
        <dsp:cNvPr id="0" name=""/>
        <dsp:cNvSpPr/>
      </dsp:nvSpPr>
      <dsp:spPr>
        <a:xfrm>
          <a:off x="2811681" y="0"/>
          <a:ext cx="2614581" cy="47610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Response</a:t>
          </a:r>
        </a:p>
      </dsp:txBody>
      <dsp:txXfrm>
        <a:off x="2811681" y="0"/>
        <a:ext cx="2614581" cy="1428301"/>
      </dsp:txXfrm>
    </dsp:sp>
    <dsp:sp modelId="{7D6DCDA9-D100-F345-BB19-4418DE4815EE}">
      <dsp:nvSpPr>
        <dsp:cNvPr id="0" name=""/>
        <dsp:cNvSpPr/>
      </dsp:nvSpPr>
      <dsp:spPr>
        <a:xfrm>
          <a:off x="3073139" y="1428301"/>
          <a:ext cx="2091665" cy="30946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Charges</a:t>
          </a:r>
        </a:p>
      </dsp:txBody>
      <dsp:txXfrm>
        <a:off x="3134402" y="1489564"/>
        <a:ext cx="1969139" cy="2972126"/>
      </dsp:txXfrm>
    </dsp:sp>
    <dsp:sp modelId="{563A02A1-9F67-F84D-860B-890A64463A4E}">
      <dsp:nvSpPr>
        <dsp:cNvPr id="0" name=""/>
        <dsp:cNvSpPr/>
      </dsp:nvSpPr>
      <dsp:spPr>
        <a:xfrm>
          <a:off x="5622356" y="0"/>
          <a:ext cx="2614581" cy="47610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 missing and undefined values</a:t>
          </a:r>
        </a:p>
      </dsp:txBody>
      <dsp:txXfrm>
        <a:off x="5622356" y="0"/>
        <a:ext cx="2614581" cy="1428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SMU STAT-6336 Final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latin typeface="Arial"/>
                <a:cs typeface="Arial"/>
              </a:rPr>
              <a:t>Insurance data analysis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cs typeface="Arial"/>
              </a:rPr>
              <a:t>December 6, 2022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D9BA9-C8EE-4634-1067-74189C33E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2004646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40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F5BD3-D453-1380-DB4B-D2D549FBB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99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01CF2-A529-D11B-5055-60E68DA7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63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20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Correlation between 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0F5B5-B279-F51A-6932-0F59A6A34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8" y="1848897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797046"/>
            <a:ext cx="8745363" cy="820739"/>
          </a:xfrm>
        </p:spPr>
        <p:txBody>
          <a:bodyPr>
            <a:normAutofit/>
          </a:bodyPr>
          <a:lstStyle/>
          <a:p>
            <a:r>
              <a:rPr lang="en-US" dirty="0"/>
              <a:t>Boxplot the relation between charges and sex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88FB0-FDDC-3FE4-1FAE-6A7022DD1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2029822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2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797046"/>
            <a:ext cx="8745363" cy="820739"/>
          </a:xfrm>
        </p:spPr>
        <p:txBody>
          <a:bodyPr>
            <a:normAutofit/>
          </a:bodyPr>
          <a:lstStyle/>
          <a:p>
            <a:r>
              <a:rPr lang="en-US" dirty="0"/>
              <a:t>Boxplot the relation between charges and smoker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00775-B908-BED5-BDF5-BCB7CCF09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46154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3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797046"/>
            <a:ext cx="8745363" cy="820739"/>
          </a:xfrm>
        </p:spPr>
        <p:txBody>
          <a:bodyPr>
            <a:normAutofit/>
          </a:bodyPr>
          <a:lstStyle/>
          <a:p>
            <a:r>
              <a:rPr lang="en-US" dirty="0"/>
              <a:t>Boxplot the relation between charges and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D2D13-F2A7-EA8D-96C2-AE94FDA8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74752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0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3C07-7FC6-5FC8-FB67-23EE5B40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Linear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B742-0434-36CA-C245-15F1FD958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E4C70-D8A0-38D4-2D7A-C821B9514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1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041F5-916F-EB20-BD5D-94C241CB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E3378-4C61-FE43-6EA3-BE221A5CC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809E2-CD35-45D0-EFB2-3091BEB97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23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9AD7-840B-302F-4F8C-A3D798A1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823ED-CA28-E7FA-7081-E5C84DC6C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A9E1E-F895-4F6F-81DE-394A7ECED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73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DB274-E127-9248-5650-7D9236450AB3}"/>
              </a:ext>
            </a:extLst>
          </p:cNvPr>
          <p:cNvSpPr txBox="1"/>
          <p:nvPr/>
        </p:nvSpPr>
        <p:spPr>
          <a:xfrm>
            <a:off x="1718268" y="1087729"/>
            <a:ext cx="257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Hunter Schuler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02823-5D78-418E-4398-86326A3F04B6}"/>
              </a:ext>
            </a:extLst>
          </p:cNvPr>
          <p:cNvSpPr txBox="1"/>
          <p:nvPr/>
        </p:nvSpPr>
        <p:spPr>
          <a:xfrm>
            <a:off x="1916076" y="4135417"/>
            <a:ext cx="184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Leon Yuan</a:t>
            </a:r>
          </a:p>
        </p:txBody>
      </p:sp>
      <p:pic>
        <p:nvPicPr>
          <p:cNvPr id="6" name="Picture 5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F2BCF900-E339-6DBD-8C9C-74F92AB63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746" y="4597082"/>
            <a:ext cx="2032000" cy="20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ECD0A7-036D-36ED-8025-38D006CB8280}"/>
              </a:ext>
            </a:extLst>
          </p:cNvPr>
          <p:cNvSpPr txBox="1"/>
          <p:nvPr/>
        </p:nvSpPr>
        <p:spPr>
          <a:xfrm>
            <a:off x="4079629" y="4682533"/>
            <a:ext cx="4863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First-Year PhD in Statistical Science at SMU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MS in Data Science at Vanderbilt University</a:t>
            </a:r>
          </a:p>
        </p:txBody>
      </p:sp>
    </p:spTree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746A-2BA1-6BA3-2548-8C4CC10C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9DE6-6A31-FE3B-A4D8-9DD5BCC83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7AB05-6A55-D90D-B66F-1F080C18E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6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A449-F237-3936-706D-37F56CA8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4D80F-266D-9366-4E4E-90FDBA27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8986E-12A1-BF5A-2AC5-FD641C729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6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4307-71A9-622E-57CB-B0D80D76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69E4-3FE1-1F73-52C0-5A4992460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2DB51-DE71-6A62-6CF7-0CF5C130D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19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BAED-DB29-0E3F-01D1-C3A99C1B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02156-B9C0-1ABF-DA3E-D04E86ADE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3BD91-73F4-0546-9610-D5B8CABA1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46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8ED0-543B-8FBF-EE5F-FA7C9402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90ED4-FBA0-8E9D-D48C-FE78464DA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273D8-7DAC-CAA4-EA16-AC0CF2C4B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07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3D94-F1C1-D2E5-F942-8EB710B2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EC84-F994-AF7A-E168-C33A6D1F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C3F55-A454-94D6-469F-FE2B6C135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0897-FCA2-B5DB-741D-1075E254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D221-F4D2-1D0F-02CC-5805DA8E7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378237F-E75E-C1AC-458D-F27A484FB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491035"/>
              </p:ext>
            </p:extLst>
          </p:nvPr>
        </p:nvGraphicFramePr>
        <p:xfrm>
          <a:off x="546169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5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1EF1-EE25-9747-E96B-C09C2A80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3C5F7-9E94-E131-61BD-E40614D06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9"/>
            <a:ext cx="8745363" cy="1524122"/>
          </a:xfrm>
        </p:spPr>
        <p:txBody>
          <a:bodyPr/>
          <a:lstStyle/>
          <a:p>
            <a:r>
              <a:rPr lang="en-US" dirty="0"/>
              <a:t>Source: Kaggle (CC.0 1.0 License)</a:t>
            </a:r>
          </a:p>
          <a:p>
            <a:r>
              <a:rPr lang="en-US" dirty="0"/>
              <a:t>This data contains 7 columns and 1,338 rows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072A-C52B-3010-05FA-0681DABDE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8F9CD23-0DF4-62F8-E493-574497944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045952"/>
              </p:ext>
            </p:extLst>
          </p:nvPr>
        </p:nvGraphicFramePr>
        <p:xfrm>
          <a:off x="283058" y="1882689"/>
          <a:ext cx="8237944" cy="476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56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C05C-0577-FE40-0485-20D7CE8D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B38B1-31A4-2D2D-B0B5-6C1F9840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730303"/>
          </a:xfrm>
        </p:spPr>
        <p:txBody>
          <a:bodyPr/>
          <a:lstStyle/>
          <a:p>
            <a:r>
              <a:rPr lang="en-US" dirty="0"/>
              <a:t>Three Categorical Attributes: sex, smoker,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67C2C-0B41-8C73-7E87-F09A05DAC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48C34-C609-0822-C9C9-AFC19EEA4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895912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Three Categorical Attributes: sex, smoker, region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F600C-5BB6-1D5B-B591-CF482C0D8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Three Categorical Attributes: sex, smoker, region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38556-49B2-1E6F-1C48-F4B80F37F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9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775F1-642A-A696-A397-4CCCC9BB5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0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82C3C-9007-92C5-FE61-5F6831E1F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3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590</TotalTime>
  <Words>260</Words>
  <Application>Microsoft Macintosh PowerPoint</Application>
  <PresentationFormat>Custom</PresentationFormat>
  <Paragraphs>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Georgia</vt:lpstr>
      <vt:lpstr>Times New Roman</vt:lpstr>
      <vt:lpstr>brand 2019</vt:lpstr>
      <vt:lpstr>SMU STAT-6336 Final Project</vt:lpstr>
      <vt:lpstr>Team Introduction</vt:lpstr>
      <vt:lpstr>Outline</vt:lpstr>
      <vt:lpstr>Raw Data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Basic Linear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Yuan, Leon</cp:lastModifiedBy>
  <cp:revision>37</cp:revision>
  <cp:lastPrinted>2021-05-12T17:20:55Z</cp:lastPrinted>
  <dcterms:created xsi:type="dcterms:W3CDTF">2021-08-31T14:05:53Z</dcterms:created>
  <dcterms:modified xsi:type="dcterms:W3CDTF">2022-12-03T22:54:27Z</dcterms:modified>
</cp:coreProperties>
</file>